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4187" r:id="rId2"/>
    <p:sldMasterId id="2147484199" r:id="rId3"/>
  </p:sldMasterIdLst>
  <p:notesMasterIdLst>
    <p:notesMasterId r:id="rId13"/>
  </p:notesMasterIdLst>
  <p:handoutMasterIdLst>
    <p:handoutMasterId r:id="rId14"/>
  </p:handoutMasterIdLst>
  <p:sldIdLst>
    <p:sldId id="461" r:id="rId4"/>
    <p:sldId id="467" r:id="rId5"/>
    <p:sldId id="456" r:id="rId6"/>
    <p:sldId id="482" r:id="rId7"/>
    <p:sldId id="454" r:id="rId8"/>
    <p:sldId id="484" r:id="rId9"/>
    <p:sldId id="483" r:id="rId10"/>
    <p:sldId id="464" r:id="rId11"/>
    <p:sldId id="443" r:id="rId12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000"/>
    <a:srgbClr val="EB6A0A"/>
    <a:srgbClr val="D0DDC4"/>
    <a:srgbClr val="F5A449"/>
    <a:srgbClr val="56943E"/>
    <a:srgbClr val="FFFFFF"/>
    <a:srgbClr val="378272"/>
    <a:srgbClr val="378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1" autoAdjust="0"/>
    <p:restoredTop sz="93059" autoAdjust="0"/>
  </p:normalViewPr>
  <p:slideViewPr>
    <p:cSldViewPr snapToGrid="0" snapToObjects="1">
      <p:cViewPr>
        <p:scale>
          <a:sx n="92" d="100"/>
          <a:sy n="92" d="100"/>
        </p:scale>
        <p:origin x="-7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9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l0009\Desktop\Evidence%20MI_celke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pPr>
            <a:r>
              <a:rPr kumimoji="0" lang="cs-CZ" sz="2800" b="1" i="0" u="none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Žáků </a:t>
            </a: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MŠ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, ZŠ, SŠ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'celkem 2012-17'!$A$2</c:f>
              <c:strCache>
                <c:ptCount val="1"/>
                <c:pt idx="0">
                  <c:v>účastníků MŠ, ZŠ, SŠ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'celkem 2012-17'!$B$1:$G$1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'celkem 2012-17'!$B$2:$G$2</c:f>
              <c:numCache>
                <c:formatCode>0</c:formatCode>
                <c:ptCount val="6"/>
                <c:pt idx="0">
                  <c:v>3478.85</c:v>
                </c:pt>
                <c:pt idx="1">
                  <c:v>4492.3</c:v>
                </c:pt>
                <c:pt idx="2">
                  <c:v>4955.1000000000004</c:v>
                </c:pt>
                <c:pt idx="3">
                  <c:v>5650.6666666666661</c:v>
                </c:pt>
                <c:pt idx="4" formatCode="General">
                  <c:v>5803</c:v>
                </c:pt>
                <c:pt idx="5" formatCode="General">
                  <c:v>6287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08640"/>
        <c:axId val="93635712"/>
      </c:barChart>
      <c:catAx>
        <c:axId val="9340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93635712"/>
        <c:crosses val="autoZero"/>
        <c:auto val="1"/>
        <c:lblAlgn val="ctr"/>
        <c:lblOffset val="100"/>
        <c:noMultiLvlLbl val="0"/>
      </c:catAx>
      <c:valAx>
        <c:axId val="93635712"/>
        <c:scaling>
          <c:orientation val="minMax"/>
          <c:max val="8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340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84679-FA99-44C0-BE32-4FC73941CA59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1064D0FC-1231-47EA-835C-A09649D9758C}">
      <dgm:prSet phldrT="[Text]" custT="1"/>
      <dgm:spPr>
        <a:xfrm rot="10800000">
          <a:off x="609600" y="968062"/>
          <a:ext cx="4876800" cy="968062"/>
        </a:xfrm>
      </dgm:spPr>
      <dgm:t>
        <a:bodyPr/>
        <a:lstStyle/>
        <a:p>
          <a:pPr>
            <a:buNone/>
          </a:pPr>
          <a:r>
            <a:rPr lang="cs-CZ" sz="1800">
              <a:latin typeface="Cillian"/>
              <a:ea typeface="+mn-ea"/>
              <a:cs typeface="+mn-cs"/>
            </a:rPr>
            <a:t>MOTIVACE</a:t>
          </a:r>
          <a:endParaRPr lang="cs-CZ" sz="1800" dirty="0">
            <a:latin typeface="Cillian"/>
            <a:ea typeface="+mn-ea"/>
            <a:cs typeface="+mn-cs"/>
          </a:endParaRPr>
        </a:p>
      </dgm:t>
    </dgm:pt>
    <dgm:pt modelId="{CB12FA61-0341-4216-9747-830DD47476A2}" type="parTrans" cxnId="{74D6AFD9-F0A9-4D09-B7AD-FB3560805954}">
      <dgm:prSet/>
      <dgm:spPr/>
      <dgm:t>
        <a:bodyPr/>
        <a:lstStyle/>
        <a:p>
          <a:endParaRPr lang="cs-CZ" sz="1800"/>
        </a:p>
      </dgm:t>
    </dgm:pt>
    <dgm:pt modelId="{892A60CF-58C3-4991-B41F-30AAE5893F99}" type="sibTrans" cxnId="{74D6AFD9-F0A9-4D09-B7AD-FB3560805954}">
      <dgm:prSet/>
      <dgm:spPr/>
      <dgm:t>
        <a:bodyPr/>
        <a:lstStyle/>
        <a:p>
          <a:endParaRPr lang="cs-CZ" sz="1800"/>
        </a:p>
      </dgm:t>
    </dgm:pt>
    <dgm:pt modelId="{87C9E8A4-D084-472C-9A80-C2D5310CFB16}">
      <dgm:prSet phldrT="[Text]" custT="1"/>
      <dgm:spPr>
        <a:xfrm rot="10800000">
          <a:off x="2438400" y="3872249"/>
          <a:ext cx="1219200" cy="968062"/>
        </a:xfrm>
      </dgm:spPr>
      <dgm:t>
        <a:bodyPr/>
        <a:lstStyle/>
        <a:p>
          <a:pPr>
            <a:buNone/>
          </a:pPr>
          <a:r>
            <a:rPr lang="cs-CZ" sz="1800" dirty="0">
              <a:latin typeface="Cillian"/>
              <a:ea typeface="+mn-ea"/>
              <a:cs typeface="+mn-cs"/>
            </a:rPr>
            <a:t>ROZVOJ TALENTU</a:t>
          </a:r>
        </a:p>
      </dgm:t>
    </dgm:pt>
    <dgm:pt modelId="{79CB1066-5A2C-4B8C-9435-E05554B3BAF6}" type="parTrans" cxnId="{AD81BFF2-F4EA-4C7A-9285-4A199A28E8BF}">
      <dgm:prSet/>
      <dgm:spPr/>
      <dgm:t>
        <a:bodyPr/>
        <a:lstStyle/>
        <a:p>
          <a:endParaRPr lang="cs-CZ" sz="1800"/>
        </a:p>
      </dgm:t>
    </dgm:pt>
    <dgm:pt modelId="{D70FF7F3-F1E9-4543-B225-7BC9747DD487}" type="sibTrans" cxnId="{AD81BFF2-F4EA-4C7A-9285-4A199A28E8BF}">
      <dgm:prSet/>
      <dgm:spPr/>
      <dgm:t>
        <a:bodyPr/>
        <a:lstStyle/>
        <a:p>
          <a:endParaRPr lang="cs-CZ" sz="1800"/>
        </a:p>
      </dgm:t>
    </dgm:pt>
    <dgm:pt modelId="{E734B646-D5AF-411A-B81C-38C8D281BED8}">
      <dgm:prSet phldrT="[Text]" custT="1"/>
      <dgm:spPr>
        <a:xfrm rot="10800000">
          <a:off x="1828800" y="2904187"/>
          <a:ext cx="2438400" cy="968062"/>
        </a:xfrm>
      </dgm:spPr>
      <dgm:t>
        <a:bodyPr/>
        <a:lstStyle/>
        <a:p>
          <a:pPr>
            <a:buNone/>
          </a:pPr>
          <a:r>
            <a:rPr lang="cs-CZ" sz="1800" dirty="0">
              <a:latin typeface="Cillian"/>
              <a:ea typeface="+mn-ea"/>
              <a:cs typeface="+mn-cs"/>
            </a:rPr>
            <a:t>SPECIALIZACE</a:t>
          </a:r>
        </a:p>
      </dgm:t>
    </dgm:pt>
    <dgm:pt modelId="{8D4C0124-AC51-4599-9FF7-CEBBA8EBA2A1}" type="parTrans" cxnId="{FE53E40C-E75E-45B5-83DE-62FC12EA4391}">
      <dgm:prSet/>
      <dgm:spPr/>
      <dgm:t>
        <a:bodyPr/>
        <a:lstStyle/>
        <a:p>
          <a:endParaRPr lang="cs-CZ" sz="1800"/>
        </a:p>
      </dgm:t>
    </dgm:pt>
    <dgm:pt modelId="{2ACC3AC1-3078-4E3F-8BF8-0119204BF0D2}" type="sibTrans" cxnId="{FE53E40C-E75E-45B5-83DE-62FC12EA4391}">
      <dgm:prSet/>
      <dgm:spPr/>
      <dgm:t>
        <a:bodyPr/>
        <a:lstStyle/>
        <a:p>
          <a:endParaRPr lang="cs-CZ" sz="1800"/>
        </a:p>
      </dgm:t>
    </dgm:pt>
    <dgm:pt modelId="{1CC2ECB2-B155-4B65-BC1A-9A0354CD52B4}">
      <dgm:prSet phldrT="[Text]" custT="1"/>
      <dgm:spPr>
        <a:xfrm rot="10800000">
          <a:off x="0" y="0"/>
          <a:ext cx="6096000" cy="968062"/>
        </a:xfrm>
      </dgm:spPr>
      <dgm:t>
        <a:bodyPr/>
        <a:lstStyle/>
        <a:p>
          <a:pPr>
            <a:buNone/>
          </a:pPr>
          <a:r>
            <a:rPr lang="cs-CZ" sz="1800" dirty="0">
              <a:latin typeface="Cillian"/>
              <a:ea typeface="+mn-ea"/>
              <a:cs typeface="+mn-cs"/>
            </a:rPr>
            <a:t>VZBUZENÍ ZÁJMU</a:t>
          </a:r>
        </a:p>
      </dgm:t>
    </dgm:pt>
    <dgm:pt modelId="{E795EED1-9D4E-4BA1-9C02-B4DF441200F0}" type="sibTrans" cxnId="{C540EE29-943A-4435-9AF8-16FA19330EEC}">
      <dgm:prSet/>
      <dgm:spPr/>
      <dgm:t>
        <a:bodyPr/>
        <a:lstStyle/>
        <a:p>
          <a:endParaRPr lang="cs-CZ" sz="1800"/>
        </a:p>
      </dgm:t>
    </dgm:pt>
    <dgm:pt modelId="{8F7186C3-2582-4FEF-A9D7-2785FAD70498}" type="parTrans" cxnId="{C540EE29-943A-4435-9AF8-16FA19330EEC}">
      <dgm:prSet/>
      <dgm:spPr/>
      <dgm:t>
        <a:bodyPr/>
        <a:lstStyle/>
        <a:p>
          <a:endParaRPr lang="cs-CZ" sz="1800"/>
        </a:p>
      </dgm:t>
    </dgm:pt>
    <dgm:pt modelId="{43378D7B-3688-4C45-AB80-978E3A2F59A8}">
      <dgm:prSet phldrT="[Text]" custT="1"/>
      <dgm:spPr>
        <a:xfrm rot="10800000">
          <a:off x="1219200" y="1936124"/>
          <a:ext cx="3657600" cy="968062"/>
        </a:xfrm>
      </dgm:spPr>
      <dgm:t>
        <a:bodyPr/>
        <a:lstStyle/>
        <a:p>
          <a:pPr>
            <a:buNone/>
          </a:pPr>
          <a:r>
            <a:rPr lang="cs-CZ" sz="1800">
              <a:latin typeface="Cillian"/>
              <a:ea typeface="+mn-ea"/>
              <a:cs typeface="+mn-cs"/>
            </a:rPr>
            <a:t>PODPORA  ZÁJMU</a:t>
          </a:r>
          <a:endParaRPr lang="cs-CZ" sz="1800" dirty="0">
            <a:latin typeface="Cillian"/>
            <a:ea typeface="+mn-ea"/>
            <a:cs typeface="+mn-cs"/>
          </a:endParaRPr>
        </a:p>
      </dgm:t>
    </dgm:pt>
    <dgm:pt modelId="{584898C1-7552-4ECC-8545-9D9223DAAB2E}" type="parTrans" cxnId="{1E3A456D-9A43-4703-A265-1B5DADB85837}">
      <dgm:prSet/>
      <dgm:spPr/>
      <dgm:t>
        <a:bodyPr/>
        <a:lstStyle/>
        <a:p>
          <a:endParaRPr lang="cs-CZ" sz="1800"/>
        </a:p>
      </dgm:t>
    </dgm:pt>
    <dgm:pt modelId="{C486780D-587B-4A9D-8D3A-0CCE16F83B10}" type="sibTrans" cxnId="{1E3A456D-9A43-4703-A265-1B5DADB85837}">
      <dgm:prSet/>
      <dgm:spPr/>
      <dgm:t>
        <a:bodyPr/>
        <a:lstStyle/>
        <a:p>
          <a:endParaRPr lang="cs-CZ" sz="1800"/>
        </a:p>
      </dgm:t>
    </dgm:pt>
    <dgm:pt modelId="{2A1C8C5B-88A1-43F1-ADFB-5ECAE22C4937}">
      <dgm:prSet phldrT="[Text]" custT="1"/>
      <dgm:spPr>
        <a:xfrm rot="10800000">
          <a:off x="2438400" y="3872249"/>
          <a:ext cx="1219200" cy="968062"/>
        </a:xfrm>
      </dgm:spPr>
      <dgm:t>
        <a:bodyPr/>
        <a:lstStyle/>
        <a:p>
          <a:pPr>
            <a:buNone/>
          </a:pPr>
          <a:r>
            <a:rPr lang="cs-CZ" sz="1400" dirty="0">
              <a:latin typeface="Cillian"/>
              <a:ea typeface="+mn-ea"/>
              <a:cs typeface="+mn-cs"/>
            </a:rPr>
            <a:t>ODBOR</a:t>
          </a:r>
        </a:p>
        <a:p>
          <a:pPr>
            <a:buNone/>
          </a:pPr>
          <a:r>
            <a:rPr lang="cs-CZ" sz="1400" dirty="0">
              <a:latin typeface="Cillian"/>
              <a:ea typeface="+mn-ea"/>
              <a:cs typeface="+mn-cs"/>
            </a:rPr>
            <a:t>NÍK</a:t>
          </a:r>
        </a:p>
      </dgm:t>
    </dgm:pt>
    <dgm:pt modelId="{0E4D0294-6DA2-4425-B8DC-7B32F2845393}" type="parTrans" cxnId="{10425520-8506-425E-AB42-F827BF19066E}">
      <dgm:prSet/>
      <dgm:spPr/>
      <dgm:t>
        <a:bodyPr/>
        <a:lstStyle/>
        <a:p>
          <a:endParaRPr lang="cs-CZ" sz="1800"/>
        </a:p>
      </dgm:t>
    </dgm:pt>
    <dgm:pt modelId="{72CA09B0-C7A7-4894-ABAE-59A405E4638C}" type="sibTrans" cxnId="{10425520-8506-425E-AB42-F827BF19066E}">
      <dgm:prSet/>
      <dgm:spPr/>
      <dgm:t>
        <a:bodyPr/>
        <a:lstStyle/>
        <a:p>
          <a:endParaRPr lang="cs-CZ" sz="1800"/>
        </a:p>
      </dgm:t>
    </dgm:pt>
    <dgm:pt modelId="{9D92383D-C916-4B48-A665-CEBB1B3C8B8E}" type="pres">
      <dgm:prSet presAssocID="{BAE84679-FA99-44C0-BE32-4FC73941CA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A13683-B2BA-4D2A-88C7-741A6A9BB2E5}" type="pres">
      <dgm:prSet presAssocID="{1CC2ECB2-B155-4B65-BC1A-9A0354CD52B4}" presName="Name8" presStyleCnt="0"/>
      <dgm:spPr/>
    </dgm:pt>
    <dgm:pt modelId="{D9A10307-AD14-4223-A1E6-0020BA84756E}" type="pres">
      <dgm:prSet presAssocID="{1CC2ECB2-B155-4B65-BC1A-9A0354CD52B4}" presName="level" presStyleLbl="node1" presStyleIdx="0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775C2AD1-E33F-414D-AB6E-CCEE426EEDAD}" type="pres">
      <dgm:prSet presAssocID="{1CC2ECB2-B155-4B65-BC1A-9A0354CD52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310417-753C-4A3F-A365-C95A9781EAC2}" type="pres">
      <dgm:prSet presAssocID="{1064D0FC-1231-47EA-835C-A09649D9758C}" presName="Name8" presStyleCnt="0"/>
      <dgm:spPr/>
    </dgm:pt>
    <dgm:pt modelId="{D6998DCE-767D-406B-82FD-BE8ACE5669AA}" type="pres">
      <dgm:prSet presAssocID="{1064D0FC-1231-47EA-835C-A09649D9758C}" presName="level" presStyleLbl="node1" presStyleIdx="1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5F633D47-1604-4F40-9B9D-0E938DA4202B}" type="pres">
      <dgm:prSet presAssocID="{1064D0FC-1231-47EA-835C-A09649D975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9FF4B3-5AC8-4BFA-A1D5-E6EC73004F5C}" type="pres">
      <dgm:prSet presAssocID="{43378D7B-3688-4C45-AB80-978E3A2F59A8}" presName="Name8" presStyleCnt="0"/>
      <dgm:spPr/>
    </dgm:pt>
    <dgm:pt modelId="{CF154FB5-C1EF-47BC-BC50-BF1C2EE01263}" type="pres">
      <dgm:prSet presAssocID="{43378D7B-3688-4C45-AB80-978E3A2F59A8}" presName="level" presStyleLbl="node1" presStyleIdx="2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CD61CC36-4307-4969-8064-09534A9B2375}" type="pres">
      <dgm:prSet presAssocID="{43378D7B-3688-4C45-AB80-978E3A2F59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3640F8-4751-40F6-A746-9E6FB65B6F85}" type="pres">
      <dgm:prSet presAssocID="{E734B646-D5AF-411A-B81C-38C8D281BED8}" presName="Name8" presStyleCnt="0"/>
      <dgm:spPr/>
    </dgm:pt>
    <dgm:pt modelId="{97B6433B-DA80-4E6E-9A88-E71572B46D82}" type="pres">
      <dgm:prSet presAssocID="{E734B646-D5AF-411A-B81C-38C8D281BED8}" presName="level" presStyleLbl="node1" presStyleIdx="3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5A9B6880-AB8D-48A3-949C-EB6B522937E9}" type="pres">
      <dgm:prSet presAssocID="{E734B646-D5AF-411A-B81C-38C8D281BE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80FD3C-6E3E-4420-8516-C29BA3E7BC03}" type="pres">
      <dgm:prSet presAssocID="{87C9E8A4-D084-472C-9A80-C2D5310CFB16}" presName="Name8" presStyleCnt="0"/>
      <dgm:spPr/>
    </dgm:pt>
    <dgm:pt modelId="{D269CABF-B241-4EF0-82AF-A58FA7205A35}" type="pres">
      <dgm:prSet presAssocID="{87C9E8A4-D084-472C-9A80-C2D5310CFB16}" presName="level" presStyleLbl="node1" presStyleIdx="4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8ACF9168-DFE8-48B7-AD2F-52233CC4D03A}" type="pres">
      <dgm:prSet presAssocID="{87C9E8A4-D084-472C-9A80-C2D5310CFB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85B4A6-2EAF-408F-B183-8B2B5CE534C5}" type="pres">
      <dgm:prSet presAssocID="{2A1C8C5B-88A1-43F1-ADFB-5ECAE22C4937}" presName="Name8" presStyleCnt="0"/>
      <dgm:spPr/>
    </dgm:pt>
    <dgm:pt modelId="{42E7DAE3-A8A8-4BEB-80C0-15E37313429F}" type="pres">
      <dgm:prSet presAssocID="{2A1C8C5B-88A1-43F1-ADFB-5ECAE22C4937}" presName="level" presStyleLbl="node1" presStyleIdx="5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BD64DC17-A944-4DC7-92F7-4F6096844AA6}" type="pres">
      <dgm:prSet presAssocID="{2A1C8C5B-88A1-43F1-ADFB-5ECAE22C49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10D173-EDC3-4B55-BAEB-82606CECAAD2}" type="presOf" srcId="{43378D7B-3688-4C45-AB80-978E3A2F59A8}" destId="{CD61CC36-4307-4969-8064-09534A9B2375}" srcOrd="1" destOrd="0" presId="urn:microsoft.com/office/officeart/2005/8/layout/pyramid3"/>
    <dgm:cxn modelId="{1811CC39-3FD7-44A7-9687-5AC7CBE71585}" type="presOf" srcId="{1064D0FC-1231-47EA-835C-A09649D9758C}" destId="{D6998DCE-767D-406B-82FD-BE8ACE5669AA}" srcOrd="0" destOrd="0" presId="urn:microsoft.com/office/officeart/2005/8/layout/pyramid3"/>
    <dgm:cxn modelId="{045DA4A3-011E-4C08-81C8-4FA191D19FBE}" type="presOf" srcId="{2A1C8C5B-88A1-43F1-ADFB-5ECAE22C4937}" destId="{BD64DC17-A944-4DC7-92F7-4F6096844AA6}" srcOrd="1" destOrd="0" presId="urn:microsoft.com/office/officeart/2005/8/layout/pyramid3"/>
    <dgm:cxn modelId="{1E3A456D-9A43-4703-A265-1B5DADB85837}" srcId="{BAE84679-FA99-44C0-BE32-4FC73941CA59}" destId="{43378D7B-3688-4C45-AB80-978E3A2F59A8}" srcOrd="2" destOrd="0" parTransId="{584898C1-7552-4ECC-8545-9D9223DAAB2E}" sibTransId="{C486780D-587B-4A9D-8D3A-0CCE16F83B10}"/>
    <dgm:cxn modelId="{F80D1967-A239-4983-A3B0-3A75E84B5E49}" type="presOf" srcId="{BAE84679-FA99-44C0-BE32-4FC73941CA59}" destId="{9D92383D-C916-4B48-A665-CEBB1B3C8B8E}" srcOrd="0" destOrd="0" presId="urn:microsoft.com/office/officeart/2005/8/layout/pyramid3"/>
    <dgm:cxn modelId="{D742D3C2-9C4D-4615-B3F5-FECF729109C4}" type="presOf" srcId="{87C9E8A4-D084-472C-9A80-C2D5310CFB16}" destId="{8ACF9168-DFE8-48B7-AD2F-52233CC4D03A}" srcOrd="1" destOrd="0" presId="urn:microsoft.com/office/officeart/2005/8/layout/pyramid3"/>
    <dgm:cxn modelId="{8BAAFE8E-7303-464E-A4F0-29D686B1F790}" type="presOf" srcId="{1064D0FC-1231-47EA-835C-A09649D9758C}" destId="{5F633D47-1604-4F40-9B9D-0E938DA4202B}" srcOrd="1" destOrd="0" presId="urn:microsoft.com/office/officeart/2005/8/layout/pyramid3"/>
    <dgm:cxn modelId="{C540EE29-943A-4435-9AF8-16FA19330EEC}" srcId="{BAE84679-FA99-44C0-BE32-4FC73941CA59}" destId="{1CC2ECB2-B155-4B65-BC1A-9A0354CD52B4}" srcOrd="0" destOrd="0" parTransId="{8F7186C3-2582-4FEF-A9D7-2785FAD70498}" sibTransId="{E795EED1-9D4E-4BA1-9C02-B4DF441200F0}"/>
    <dgm:cxn modelId="{44431071-96E6-4D41-BAD8-A285EA157F30}" type="presOf" srcId="{E734B646-D5AF-411A-B81C-38C8D281BED8}" destId="{5A9B6880-AB8D-48A3-949C-EB6B522937E9}" srcOrd="1" destOrd="0" presId="urn:microsoft.com/office/officeart/2005/8/layout/pyramid3"/>
    <dgm:cxn modelId="{75B60F79-C579-47E3-B42C-F240C42E4958}" type="presOf" srcId="{1CC2ECB2-B155-4B65-BC1A-9A0354CD52B4}" destId="{775C2AD1-E33F-414D-AB6E-CCEE426EEDAD}" srcOrd="1" destOrd="0" presId="urn:microsoft.com/office/officeart/2005/8/layout/pyramid3"/>
    <dgm:cxn modelId="{0B4E7692-5609-436A-B47E-60893A444AF9}" type="presOf" srcId="{1CC2ECB2-B155-4B65-BC1A-9A0354CD52B4}" destId="{D9A10307-AD14-4223-A1E6-0020BA84756E}" srcOrd="0" destOrd="0" presId="urn:microsoft.com/office/officeart/2005/8/layout/pyramid3"/>
    <dgm:cxn modelId="{FE53E40C-E75E-45B5-83DE-62FC12EA4391}" srcId="{BAE84679-FA99-44C0-BE32-4FC73941CA59}" destId="{E734B646-D5AF-411A-B81C-38C8D281BED8}" srcOrd="3" destOrd="0" parTransId="{8D4C0124-AC51-4599-9FF7-CEBBA8EBA2A1}" sibTransId="{2ACC3AC1-3078-4E3F-8BF8-0119204BF0D2}"/>
    <dgm:cxn modelId="{AD81BFF2-F4EA-4C7A-9285-4A199A28E8BF}" srcId="{BAE84679-FA99-44C0-BE32-4FC73941CA59}" destId="{87C9E8A4-D084-472C-9A80-C2D5310CFB16}" srcOrd="4" destOrd="0" parTransId="{79CB1066-5A2C-4B8C-9435-E05554B3BAF6}" sibTransId="{D70FF7F3-F1E9-4543-B225-7BC9747DD487}"/>
    <dgm:cxn modelId="{CB958CD5-C7F4-49A7-A2A0-8FD71235E721}" type="presOf" srcId="{87C9E8A4-D084-472C-9A80-C2D5310CFB16}" destId="{D269CABF-B241-4EF0-82AF-A58FA7205A35}" srcOrd="0" destOrd="0" presId="urn:microsoft.com/office/officeart/2005/8/layout/pyramid3"/>
    <dgm:cxn modelId="{7EA36E51-5B7A-41B2-94BF-E062DB7DBC21}" type="presOf" srcId="{43378D7B-3688-4C45-AB80-978E3A2F59A8}" destId="{CF154FB5-C1EF-47BC-BC50-BF1C2EE01263}" srcOrd="0" destOrd="0" presId="urn:microsoft.com/office/officeart/2005/8/layout/pyramid3"/>
    <dgm:cxn modelId="{74D6AFD9-F0A9-4D09-B7AD-FB3560805954}" srcId="{BAE84679-FA99-44C0-BE32-4FC73941CA59}" destId="{1064D0FC-1231-47EA-835C-A09649D9758C}" srcOrd="1" destOrd="0" parTransId="{CB12FA61-0341-4216-9747-830DD47476A2}" sibTransId="{892A60CF-58C3-4991-B41F-30AAE5893F99}"/>
    <dgm:cxn modelId="{443AF825-DE4D-4B90-9C81-44ECCF4BF754}" type="presOf" srcId="{E734B646-D5AF-411A-B81C-38C8D281BED8}" destId="{97B6433B-DA80-4E6E-9A88-E71572B46D82}" srcOrd="0" destOrd="0" presId="urn:microsoft.com/office/officeart/2005/8/layout/pyramid3"/>
    <dgm:cxn modelId="{160CC5C3-C11B-40F6-A532-93C9DE083DFA}" type="presOf" srcId="{2A1C8C5B-88A1-43F1-ADFB-5ECAE22C4937}" destId="{42E7DAE3-A8A8-4BEB-80C0-15E37313429F}" srcOrd="0" destOrd="0" presId="urn:microsoft.com/office/officeart/2005/8/layout/pyramid3"/>
    <dgm:cxn modelId="{10425520-8506-425E-AB42-F827BF19066E}" srcId="{BAE84679-FA99-44C0-BE32-4FC73941CA59}" destId="{2A1C8C5B-88A1-43F1-ADFB-5ECAE22C4937}" srcOrd="5" destOrd="0" parTransId="{0E4D0294-6DA2-4425-B8DC-7B32F2845393}" sibTransId="{72CA09B0-C7A7-4894-ABAE-59A405E4638C}"/>
    <dgm:cxn modelId="{D068AA53-16B7-4AA4-9BF2-E690F535E716}" type="presParOf" srcId="{9D92383D-C916-4B48-A665-CEBB1B3C8B8E}" destId="{42A13683-B2BA-4D2A-88C7-741A6A9BB2E5}" srcOrd="0" destOrd="0" presId="urn:microsoft.com/office/officeart/2005/8/layout/pyramid3"/>
    <dgm:cxn modelId="{0BA6FA9D-85C5-466C-B73E-804F98242D80}" type="presParOf" srcId="{42A13683-B2BA-4D2A-88C7-741A6A9BB2E5}" destId="{D9A10307-AD14-4223-A1E6-0020BA84756E}" srcOrd="0" destOrd="0" presId="urn:microsoft.com/office/officeart/2005/8/layout/pyramid3"/>
    <dgm:cxn modelId="{8739FDB9-B72A-4AC9-BFAE-48B8FE728725}" type="presParOf" srcId="{42A13683-B2BA-4D2A-88C7-741A6A9BB2E5}" destId="{775C2AD1-E33F-414D-AB6E-CCEE426EEDAD}" srcOrd="1" destOrd="0" presId="urn:microsoft.com/office/officeart/2005/8/layout/pyramid3"/>
    <dgm:cxn modelId="{ECC47EA0-3A6E-4CC1-89A9-F5720A831083}" type="presParOf" srcId="{9D92383D-C916-4B48-A665-CEBB1B3C8B8E}" destId="{92310417-753C-4A3F-A365-C95A9781EAC2}" srcOrd="1" destOrd="0" presId="urn:microsoft.com/office/officeart/2005/8/layout/pyramid3"/>
    <dgm:cxn modelId="{31D599FD-4A02-400E-84A1-F0FBA691D54F}" type="presParOf" srcId="{92310417-753C-4A3F-A365-C95A9781EAC2}" destId="{D6998DCE-767D-406B-82FD-BE8ACE5669AA}" srcOrd="0" destOrd="0" presId="urn:microsoft.com/office/officeart/2005/8/layout/pyramid3"/>
    <dgm:cxn modelId="{B7658B87-2F9A-4D51-B0E5-C51BC4BE3586}" type="presParOf" srcId="{92310417-753C-4A3F-A365-C95A9781EAC2}" destId="{5F633D47-1604-4F40-9B9D-0E938DA4202B}" srcOrd="1" destOrd="0" presId="urn:microsoft.com/office/officeart/2005/8/layout/pyramid3"/>
    <dgm:cxn modelId="{56D09BEF-BFC5-437B-96A7-F5136EB57E15}" type="presParOf" srcId="{9D92383D-C916-4B48-A665-CEBB1B3C8B8E}" destId="{B29FF4B3-5AC8-4BFA-A1D5-E6EC73004F5C}" srcOrd="2" destOrd="0" presId="urn:microsoft.com/office/officeart/2005/8/layout/pyramid3"/>
    <dgm:cxn modelId="{E1B9D272-4247-4AFA-AEF9-1965395A1707}" type="presParOf" srcId="{B29FF4B3-5AC8-4BFA-A1D5-E6EC73004F5C}" destId="{CF154FB5-C1EF-47BC-BC50-BF1C2EE01263}" srcOrd="0" destOrd="0" presId="urn:microsoft.com/office/officeart/2005/8/layout/pyramid3"/>
    <dgm:cxn modelId="{362981A2-8AAE-4AA0-BB3A-0882FF867A38}" type="presParOf" srcId="{B29FF4B3-5AC8-4BFA-A1D5-E6EC73004F5C}" destId="{CD61CC36-4307-4969-8064-09534A9B2375}" srcOrd="1" destOrd="0" presId="urn:microsoft.com/office/officeart/2005/8/layout/pyramid3"/>
    <dgm:cxn modelId="{92937D3F-2C18-4FC8-BC70-8E8380AF8198}" type="presParOf" srcId="{9D92383D-C916-4B48-A665-CEBB1B3C8B8E}" destId="{7E3640F8-4751-40F6-A746-9E6FB65B6F85}" srcOrd="3" destOrd="0" presId="urn:microsoft.com/office/officeart/2005/8/layout/pyramid3"/>
    <dgm:cxn modelId="{F8991A9A-FF8E-4EFF-A4C8-B785B1474A26}" type="presParOf" srcId="{7E3640F8-4751-40F6-A746-9E6FB65B6F85}" destId="{97B6433B-DA80-4E6E-9A88-E71572B46D82}" srcOrd="0" destOrd="0" presId="urn:microsoft.com/office/officeart/2005/8/layout/pyramid3"/>
    <dgm:cxn modelId="{B17AAF93-AEF8-45E3-B21A-804F2454EA75}" type="presParOf" srcId="{7E3640F8-4751-40F6-A746-9E6FB65B6F85}" destId="{5A9B6880-AB8D-48A3-949C-EB6B522937E9}" srcOrd="1" destOrd="0" presId="urn:microsoft.com/office/officeart/2005/8/layout/pyramid3"/>
    <dgm:cxn modelId="{B234262F-4EBA-4AA3-A7B4-1041E20FCEA6}" type="presParOf" srcId="{9D92383D-C916-4B48-A665-CEBB1B3C8B8E}" destId="{DF80FD3C-6E3E-4420-8516-C29BA3E7BC03}" srcOrd="4" destOrd="0" presId="urn:microsoft.com/office/officeart/2005/8/layout/pyramid3"/>
    <dgm:cxn modelId="{297A71E5-6C2B-4B0C-A9FE-F1A2C47CC9E0}" type="presParOf" srcId="{DF80FD3C-6E3E-4420-8516-C29BA3E7BC03}" destId="{D269CABF-B241-4EF0-82AF-A58FA7205A35}" srcOrd="0" destOrd="0" presId="urn:microsoft.com/office/officeart/2005/8/layout/pyramid3"/>
    <dgm:cxn modelId="{D61EDF25-6F28-4D15-A1B1-45BA7A83756F}" type="presParOf" srcId="{DF80FD3C-6E3E-4420-8516-C29BA3E7BC03}" destId="{8ACF9168-DFE8-48B7-AD2F-52233CC4D03A}" srcOrd="1" destOrd="0" presId="urn:microsoft.com/office/officeart/2005/8/layout/pyramid3"/>
    <dgm:cxn modelId="{8851F0A3-EEAF-4A63-A70D-CDB127DA5886}" type="presParOf" srcId="{9D92383D-C916-4B48-A665-CEBB1B3C8B8E}" destId="{3885B4A6-2EAF-408F-B183-8B2B5CE534C5}" srcOrd="5" destOrd="0" presId="urn:microsoft.com/office/officeart/2005/8/layout/pyramid3"/>
    <dgm:cxn modelId="{DA3E7DEF-4D63-4D80-8336-8719404E0FD0}" type="presParOf" srcId="{3885B4A6-2EAF-408F-B183-8B2B5CE534C5}" destId="{42E7DAE3-A8A8-4BEB-80C0-15E37313429F}" srcOrd="0" destOrd="0" presId="urn:microsoft.com/office/officeart/2005/8/layout/pyramid3"/>
    <dgm:cxn modelId="{7235B70C-40CD-42F3-8309-D5A981726B44}" type="presParOf" srcId="{3885B4A6-2EAF-408F-B183-8B2B5CE534C5}" destId="{BD64DC17-A944-4DC7-92F7-4F6096844AA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84679-FA99-44C0-BE32-4FC73941CA59}" type="doc">
      <dgm:prSet loTypeId="urn:microsoft.com/office/officeart/2005/8/layout/pyramid3" loCatId="pyramid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cs-CZ"/>
        </a:p>
      </dgm:t>
    </dgm:pt>
    <dgm:pt modelId="{1064D0FC-1231-47EA-835C-A09649D9758C}">
      <dgm:prSet phldrT="[Text]" custT="1"/>
      <dgm:spPr>
        <a:xfrm rot="10800000">
          <a:off x="609600" y="968062"/>
          <a:ext cx="4876800" cy="968062"/>
        </a:xfrm>
      </dgm:spPr>
      <dgm:t>
        <a:bodyPr/>
        <a:lstStyle/>
        <a:p>
          <a:pPr>
            <a:buNone/>
          </a:pPr>
          <a:r>
            <a:rPr lang="cs-CZ" sz="1400" dirty="0">
              <a:latin typeface="Cillian"/>
              <a:ea typeface="+mn-ea"/>
            </a:rPr>
            <a:t>MOTIVAČNÍ PŘEDNÁŠKY a SEMINÁŘE TŘÍDA VYNÁLEZCŮ</a:t>
          </a:r>
        </a:p>
        <a:p>
          <a:pPr>
            <a:buNone/>
          </a:pPr>
          <a:r>
            <a:rPr lang="cs-CZ" sz="1400" dirty="0">
              <a:latin typeface="Cillian"/>
              <a:ea typeface="+mn-ea"/>
            </a:rPr>
            <a:t>EXKURZE, </a:t>
          </a:r>
          <a:r>
            <a:rPr lang="cs-CZ" sz="1400" dirty="0">
              <a:latin typeface="Cillian"/>
            </a:rPr>
            <a:t>SOUTĚŽE</a:t>
          </a:r>
        </a:p>
      </dgm:t>
    </dgm:pt>
    <dgm:pt modelId="{CB12FA61-0341-4216-9747-830DD47476A2}" type="parTrans" cxnId="{74D6AFD9-F0A9-4D09-B7AD-FB3560805954}">
      <dgm:prSet/>
      <dgm:spPr/>
      <dgm:t>
        <a:bodyPr/>
        <a:lstStyle/>
        <a:p>
          <a:endParaRPr lang="cs-CZ" sz="1400"/>
        </a:p>
      </dgm:t>
    </dgm:pt>
    <dgm:pt modelId="{892A60CF-58C3-4991-B41F-30AAE5893F99}" type="sibTrans" cxnId="{74D6AFD9-F0A9-4D09-B7AD-FB3560805954}">
      <dgm:prSet/>
      <dgm:spPr/>
      <dgm:t>
        <a:bodyPr/>
        <a:lstStyle/>
        <a:p>
          <a:endParaRPr lang="cs-CZ" sz="1400"/>
        </a:p>
      </dgm:t>
    </dgm:pt>
    <dgm:pt modelId="{87C9E8A4-D084-472C-9A80-C2D5310CFB16}">
      <dgm:prSet phldrT="[Text]" custT="1"/>
      <dgm:spPr>
        <a:xfrm rot="10800000">
          <a:off x="2438400" y="3872249"/>
          <a:ext cx="1219200" cy="968062"/>
        </a:xfrm>
      </dgm:spPr>
      <dgm:t>
        <a:bodyPr/>
        <a:lstStyle/>
        <a:p>
          <a:pPr>
            <a:buNone/>
          </a:pPr>
          <a:r>
            <a:rPr lang="cs-CZ" sz="1400">
              <a:latin typeface="Cillian"/>
              <a:ea typeface="+mn-ea"/>
            </a:rPr>
            <a:t>PRAXE, STÁŽE</a:t>
          </a:r>
        </a:p>
        <a:p>
          <a:pPr>
            <a:buNone/>
          </a:pPr>
          <a:r>
            <a:rPr lang="cs-CZ" sz="1400">
              <a:latin typeface="Cillian"/>
              <a:ea typeface="+mn-ea"/>
            </a:rPr>
            <a:t>POMVĚDI</a:t>
          </a:r>
        </a:p>
        <a:p>
          <a:pPr>
            <a:buNone/>
          </a:pPr>
          <a:r>
            <a:rPr lang="cs-CZ" sz="1400">
              <a:latin typeface="Cillian"/>
              <a:ea typeface="+mn-ea"/>
              <a:cs typeface="+mn-cs"/>
            </a:rPr>
            <a:t>INDIVIDUAL</a:t>
          </a:r>
          <a:endParaRPr lang="cs-CZ" sz="1400" dirty="0">
            <a:latin typeface="Cillian"/>
            <a:ea typeface="+mn-ea"/>
            <a:cs typeface="+mn-cs"/>
          </a:endParaRPr>
        </a:p>
      </dgm:t>
    </dgm:pt>
    <dgm:pt modelId="{79CB1066-5A2C-4B8C-9435-E05554B3BAF6}" type="parTrans" cxnId="{AD81BFF2-F4EA-4C7A-9285-4A199A28E8BF}">
      <dgm:prSet/>
      <dgm:spPr/>
      <dgm:t>
        <a:bodyPr/>
        <a:lstStyle/>
        <a:p>
          <a:endParaRPr lang="cs-CZ" sz="1400"/>
        </a:p>
      </dgm:t>
    </dgm:pt>
    <dgm:pt modelId="{D70FF7F3-F1E9-4543-B225-7BC9747DD487}" type="sibTrans" cxnId="{AD81BFF2-F4EA-4C7A-9285-4A199A28E8BF}">
      <dgm:prSet/>
      <dgm:spPr/>
      <dgm:t>
        <a:bodyPr/>
        <a:lstStyle/>
        <a:p>
          <a:endParaRPr lang="cs-CZ" sz="1400"/>
        </a:p>
      </dgm:t>
    </dgm:pt>
    <dgm:pt modelId="{E734B646-D5AF-411A-B81C-38C8D281BED8}">
      <dgm:prSet phldrT="[Text]" custT="1"/>
      <dgm:spPr>
        <a:xfrm rot="10800000">
          <a:off x="1828800" y="2904187"/>
          <a:ext cx="2438400" cy="968062"/>
        </a:xfrm>
      </dgm:spPr>
      <dgm:t>
        <a:bodyPr/>
        <a:lstStyle/>
        <a:p>
          <a:pPr>
            <a:buNone/>
          </a:pPr>
          <a:r>
            <a:rPr lang="cs-CZ" sz="1400">
              <a:latin typeface="Cillian"/>
              <a:ea typeface="+mn-ea"/>
            </a:rPr>
            <a:t>ODBOR. PŘEDNÁŠKY </a:t>
          </a:r>
        </a:p>
        <a:p>
          <a:pPr>
            <a:buNone/>
          </a:pPr>
          <a:r>
            <a:rPr lang="cs-CZ" sz="1400">
              <a:latin typeface="Cillian"/>
              <a:ea typeface="+mn-ea"/>
            </a:rPr>
            <a:t>A </a:t>
          </a:r>
          <a:r>
            <a:rPr lang="cs-CZ" sz="1400" dirty="0">
              <a:latin typeface="Cillian"/>
              <a:ea typeface="+mn-ea"/>
            </a:rPr>
            <a:t>SEMINÁŘE</a:t>
          </a:r>
        </a:p>
        <a:p>
          <a:pPr>
            <a:buNone/>
          </a:pPr>
          <a:r>
            <a:rPr lang="cs-CZ" sz="1400" dirty="0">
              <a:latin typeface="Cillian"/>
              <a:ea typeface="+mn-ea"/>
            </a:rPr>
            <a:t>ODBORNÉ KEMPY</a:t>
          </a:r>
          <a:endParaRPr lang="cs-CZ" sz="1400" dirty="0">
            <a:latin typeface="Cillian"/>
            <a:ea typeface="+mn-ea"/>
            <a:cs typeface="+mn-cs"/>
          </a:endParaRPr>
        </a:p>
      </dgm:t>
    </dgm:pt>
    <dgm:pt modelId="{8D4C0124-AC51-4599-9FF7-CEBBA8EBA2A1}" type="parTrans" cxnId="{FE53E40C-E75E-45B5-83DE-62FC12EA4391}">
      <dgm:prSet/>
      <dgm:spPr/>
      <dgm:t>
        <a:bodyPr/>
        <a:lstStyle/>
        <a:p>
          <a:endParaRPr lang="cs-CZ" sz="1400"/>
        </a:p>
      </dgm:t>
    </dgm:pt>
    <dgm:pt modelId="{2ACC3AC1-3078-4E3F-8BF8-0119204BF0D2}" type="sibTrans" cxnId="{FE53E40C-E75E-45B5-83DE-62FC12EA4391}">
      <dgm:prSet/>
      <dgm:spPr/>
      <dgm:t>
        <a:bodyPr/>
        <a:lstStyle/>
        <a:p>
          <a:endParaRPr lang="cs-CZ" sz="1400"/>
        </a:p>
      </dgm:t>
    </dgm:pt>
    <dgm:pt modelId="{1CC2ECB2-B155-4B65-BC1A-9A0354CD52B4}">
      <dgm:prSet phldrT="[Text]" custT="1"/>
      <dgm:spPr>
        <a:xfrm rot="10800000">
          <a:off x="0" y="0"/>
          <a:ext cx="6096000" cy="968062"/>
        </a:xfrm>
      </dgm:spPr>
      <dgm:t>
        <a:bodyPr/>
        <a:lstStyle/>
        <a:p>
          <a:pPr>
            <a:buNone/>
          </a:pPr>
          <a:r>
            <a:rPr lang="cs-CZ" sz="1400" dirty="0">
              <a:latin typeface="Cillian"/>
              <a:ea typeface="+mn-ea"/>
            </a:rPr>
            <a:t>VEŘEJNÉ AKCE </a:t>
          </a:r>
        </a:p>
        <a:p>
          <a:pPr>
            <a:buNone/>
          </a:pPr>
          <a:r>
            <a:rPr lang="cs-CZ" sz="1400" dirty="0">
              <a:latin typeface="Cillian"/>
              <a:ea typeface="+mn-ea"/>
            </a:rPr>
            <a:t>KABARET </a:t>
          </a:r>
          <a:r>
            <a:rPr lang="cs-CZ" sz="1400" dirty="0" err="1">
              <a:latin typeface="Cillian"/>
              <a:ea typeface="+mn-ea"/>
            </a:rPr>
            <a:t>VaT</a:t>
          </a:r>
          <a:r>
            <a:rPr lang="cs-CZ" sz="1400" dirty="0">
              <a:latin typeface="Cillian"/>
              <a:ea typeface="+mn-ea"/>
            </a:rPr>
            <a:t> </a:t>
          </a:r>
        </a:p>
        <a:p>
          <a:pPr>
            <a:buNone/>
          </a:pPr>
          <a:r>
            <a:rPr lang="cs-CZ" sz="1400" dirty="0">
              <a:latin typeface="Cillian"/>
              <a:ea typeface="+mn-ea"/>
            </a:rPr>
            <a:t>PROJEKTOVÉ DNY</a:t>
          </a:r>
          <a:endParaRPr lang="cs-CZ" sz="1400" dirty="0">
            <a:latin typeface="Cillian"/>
            <a:ea typeface="+mn-ea"/>
            <a:cs typeface="+mn-cs"/>
          </a:endParaRPr>
        </a:p>
      </dgm:t>
    </dgm:pt>
    <dgm:pt modelId="{E795EED1-9D4E-4BA1-9C02-B4DF441200F0}" type="sibTrans" cxnId="{C540EE29-943A-4435-9AF8-16FA19330EEC}">
      <dgm:prSet/>
      <dgm:spPr/>
      <dgm:t>
        <a:bodyPr/>
        <a:lstStyle/>
        <a:p>
          <a:endParaRPr lang="cs-CZ" sz="1400"/>
        </a:p>
      </dgm:t>
    </dgm:pt>
    <dgm:pt modelId="{8F7186C3-2582-4FEF-A9D7-2785FAD70498}" type="parTrans" cxnId="{C540EE29-943A-4435-9AF8-16FA19330EEC}">
      <dgm:prSet/>
      <dgm:spPr/>
      <dgm:t>
        <a:bodyPr/>
        <a:lstStyle/>
        <a:p>
          <a:endParaRPr lang="cs-CZ" sz="1400"/>
        </a:p>
      </dgm:t>
    </dgm:pt>
    <dgm:pt modelId="{43378D7B-3688-4C45-AB80-978E3A2F59A8}">
      <dgm:prSet phldrT="[Text]" custT="1"/>
      <dgm:spPr>
        <a:xfrm rot="10800000">
          <a:off x="1219200" y="1936124"/>
          <a:ext cx="3657600" cy="968062"/>
        </a:xfrm>
      </dgm:spPr>
      <dgm:t>
        <a:bodyPr/>
        <a:lstStyle/>
        <a:p>
          <a:pPr>
            <a:buNone/>
          </a:pPr>
          <a:r>
            <a:rPr lang="cs-CZ" sz="1400" dirty="0">
              <a:latin typeface="Cillian"/>
              <a:ea typeface="+mn-ea"/>
            </a:rPr>
            <a:t>TEMATICKÉ PŘEDNÁŠKY KROUŽKY, </a:t>
          </a:r>
          <a:r>
            <a:rPr lang="cs-CZ" sz="1400" dirty="0">
              <a:latin typeface="Cillian"/>
            </a:rPr>
            <a:t>LETNÍ ŠKOLY</a:t>
          </a:r>
          <a:endParaRPr lang="cs-CZ" sz="1400" dirty="0">
            <a:latin typeface="Cillian"/>
            <a:ea typeface="+mn-ea"/>
            <a:cs typeface="+mn-cs"/>
          </a:endParaRPr>
        </a:p>
      </dgm:t>
    </dgm:pt>
    <dgm:pt modelId="{584898C1-7552-4ECC-8545-9D9223DAAB2E}" type="parTrans" cxnId="{1E3A456D-9A43-4703-A265-1B5DADB85837}">
      <dgm:prSet/>
      <dgm:spPr/>
      <dgm:t>
        <a:bodyPr/>
        <a:lstStyle/>
        <a:p>
          <a:endParaRPr lang="cs-CZ" sz="1400"/>
        </a:p>
      </dgm:t>
    </dgm:pt>
    <dgm:pt modelId="{C486780D-587B-4A9D-8D3A-0CCE16F83B10}" type="sibTrans" cxnId="{1E3A456D-9A43-4703-A265-1B5DADB85837}">
      <dgm:prSet/>
      <dgm:spPr/>
      <dgm:t>
        <a:bodyPr/>
        <a:lstStyle/>
        <a:p>
          <a:endParaRPr lang="cs-CZ" sz="1400"/>
        </a:p>
      </dgm:t>
    </dgm:pt>
    <dgm:pt modelId="{2A1C8C5B-88A1-43F1-ADFB-5ECAE22C4937}">
      <dgm:prSet phldrT="[Text]" custT="1"/>
      <dgm:spPr>
        <a:xfrm rot="10800000">
          <a:off x="2438400" y="3872249"/>
          <a:ext cx="1219200" cy="968062"/>
        </a:xfrm>
      </dgm:spPr>
      <dgm:t>
        <a:bodyPr/>
        <a:lstStyle/>
        <a:p>
          <a:pPr>
            <a:buNone/>
          </a:pPr>
          <a:r>
            <a:rPr lang="cs-CZ" sz="1400" dirty="0">
              <a:latin typeface="Cillian"/>
              <a:ea typeface="+mn-ea"/>
              <a:cs typeface="+mn-cs"/>
            </a:rPr>
            <a:t>PRAXE</a:t>
          </a:r>
        </a:p>
      </dgm:t>
    </dgm:pt>
    <dgm:pt modelId="{72CA09B0-C7A7-4894-ABAE-59A405E4638C}" type="sibTrans" cxnId="{10425520-8506-425E-AB42-F827BF19066E}">
      <dgm:prSet/>
      <dgm:spPr/>
      <dgm:t>
        <a:bodyPr/>
        <a:lstStyle/>
        <a:p>
          <a:endParaRPr lang="cs-CZ" sz="1400"/>
        </a:p>
      </dgm:t>
    </dgm:pt>
    <dgm:pt modelId="{0E4D0294-6DA2-4425-B8DC-7B32F2845393}" type="parTrans" cxnId="{10425520-8506-425E-AB42-F827BF19066E}">
      <dgm:prSet/>
      <dgm:spPr/>
      <dgm:t>
        <a:bodyPr/>
        <a:lstStyle/>
        <a:p>
          <a:endParaRPr lang="cs-CZ" sz="1400"/>
        </a:p>
      </dgm:t>
    </dgm:pt>
    <dgm:pt modelId="{9D92383D-C916-4B48-A665-CEBB1B3C8B8E}" type="pres">
      <dgm:prSet presAssocID="{BAE84679-FA99-44C0-BE32-4FC73941CA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A13683-B2BA-4D2A-88C7-741A6A9BB2E5}" type="pres">
      <dgm:prSet presAssocID="{1CC2ECB2-B155-4B65-BC1A-9A0354CD52B4}" presName="Name8" presStyleCnt="0"/>
      <dgm:spPr/>
    </dgm:pt>
    <dgm:pt modelId="{D9A10307-AD14-4223-A1E6-0020BA84756E}" type="pres">
      <dgm:prSet presAssocID="{1CC2ECB2-B155-4B65-BC1A-9A0354CD52B4}" presName="level" presStyleLbl="node1" presStyleIdx="0" presStyleCnt="6" custLinFactNeighborY="2381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775C2AD1-E33F-414D-AB6E-CCEE426EEDAD}" type="pres">
      <dgm:prSet presAssocID="{1CC2ECB2-B155-4B65-BC1A-9A0354CD52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310417-753C-4A3F-A365-C95A9781EAC2}" type="pres">
      <dgm:prSet presAssocID="{1064D0FC-1231-47EA-835C-A09649D9758C}" presName="Name8" presStyleCnt="0"/>
      <dgm:spPr/>
    </dgm:pt>
    <dgm:pt modelId="{D6998DCE-767D-406B-82FD-BE8ACE5669AA}" type="pres">
      <dgm:prSet presAssocID="{1064D0FC-1231-47EA-835C-A09649D9758C}" presName="level" presStyleLbl="node1" presStyleIdx="1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5F633D47-1604-4F40-9B9D-0E938DA4202B}" type="pres">
      <dgm:prSet presAssocID="{1064D0FC-1231-47EA-835C-A09649D975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9FF4B3-5AC8-4BFA-A1D5-E6EC73004F5C}" type="pres">
      <dgm:prSet presAssocID="{43378D7B-3688-4C45-AB80-978E3A2F59A8}" presName="Name8" presStyleCnt="0"/>
      <dgm:spPr/>
    </dgm:pt>
    <dgm:pt modelId="{CF154FB5-C1EF-47BC-BC50-BF1C2EE01263}" type="pres">
      <dgm:prSet presAssocID="{43378D7B-3688-4C45-AB80-978E3A2F59A8}" presName="level" presStyleLbl="node1" presStyleIdx="2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CD61CC36-4307-4969-8064-09534A9B2375}" type="pres">
      <dgm:prSet presAssocID="{43378D7B-3688-4C45-AB80-978E3A2F59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3640F8-4751-40F6-A746-9E6FB65B6F85}" type="pres">
      <dgm:prSet presAssocID="{E734B646-D5AF-411A-B81C-38C8D281BED8}" presName="Name8" presStyleCnt="0"/>
      <dgm:spPr/>
    </dgm:pt>
    <dgm:pt modelId="{97B6433B-DA80-4E6E-9A88-E71572B46D82}" type="pres">
      <dgm:prSet presAssocID="{E734B646-D5AF-411A-B81C-38C8D281BED8}" presName="level" presStyleLbl="node1" presStyleIdx="3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5A9B6880-AB8D-48A3-949C-EB6B522937E9}" type="pres">
      <dgm:prSet presAssocID="{E734B646-D5AF-411A-B81C-38C8D281BE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80FD3C-6E3E-4420-8516-C29BA3E7BC03}" type="pres">
      <dgm:prSet presAssocID="{87C9E8A4-D084-472C-9A80-C2D5310CFB16}" presName="Name8" presStyleCnt="0"/>
      <dgm:spPr/>
    </dgm:pt>
    <dgm:pt modelId="{D269CABF-B241-4EF0-82AF-A58FA7205A35}" type="pres">
      <dgm:prSet presAssocID="{87C9E8A4-D084-472C-9A80-C2D5310CFB16}" presName="level" presStyleLbl="node1" presStyleIdx="4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8ACF9168-DFE8-48B7-AD2F-52233CC4D03A}" type="pres">
      <dgm:prSet presAssocID="{87C9E8A4-D084-472C-9A80-C2D5310CFB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85B4A6-2EAF-408F-B183-8B2B5CE534C5}" type="pres">
      <dgm:prSet presAssocID="{2A1C8C5B-88A1-43F1-ADFB-5ECAE22C4937}" presName="Name8" presStyleCnt="0"/>
      <dgm:spPr/>
    </dgm:pt>
    <dgm:pt modelId="{42E7DAE3-A8A8-4BEB-80C0-15E37313429F}" type="pres">
      <dgm:prSet presAssocID="{2A1C8C5B-88A1-43F1-ADFB-5ECAE22C4937}" presName="level" presStyleLbl="node1" presStyleIdx="5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62971"/>
          </a:avLst>
        </a:prstGeom>
      </dgm:spPr>
      <dgm:t>
        <a:bodyPr/>
        <a:lstStyle/>
        <a:p>
          <a:endParaRPr lang="cs-CZ"/>
        </a:p>
      </dgm:t>
    </dgm:pt>
    <dgm:pt modelId="{BD64DC17-A944-4DC7-92F7-4F6096844AA6}" type="pres">
      <dgm:prSet presAssocID="{2A1C8C5B-88A1-43F1-ADFB-5ECAE22C49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627C1F-D108-4DDE-BA14-F7D505FAEAE7}" type="presOf" srcId="{1064D0FC-1231-47EA-835C-A09649D9758C}" destId="{D6998DCE-767D-406B-82FD-BE8ACE5669AA}" srcOrd="0" destOrd="0" presId="urn:microsoft.com/office/officeart/2005/8/layout/pyramid3"/>
    <dgm:cxn modelId="{6A9F621A-5C87-4591-868B-AF3A2675BF80}" type="presOf" srcId="{BAE84679-FA99-44C0-BE32-4FC73941CA59}" destId="{9D92383D-C916-4B48-A665-CEBB1B3C8B8E}" srcOrd="0" destOrd="0" presId="urn:microsoft.com/office/officeart/2005/8/layout/pyramid3"/>
    <dgm:cxn modelId="{1E3A456D-9A43-4703-A265-1B5DADB85837}" srcId="{BAE84679-FA99-44C0-BE32-4FC73941CA59}" destId="{43378D7B-3688-4C45-AB80-978E3A2F59A8}" srcOrd="2" destOrd="0" parTransId="{584898C1-7552-4ECC-8545-9D9223DAAB2E}" sibTransId="{C486780D-587B-4A9D-8D3A-0CCE16F83B10}"/>
    <dgm:cxn modelId="{FE53E40C-E75E-45B5-83DE-62FC12EA4391}" srcId="{BAE84679-FA99-44C0-BE32-4FC73941CA59}" destId="{E734B646-D5AF-411A-B81C-38C8D281BED8}" srcOrd="3" destOrd="0" parTransId="{8D4C0124-AC51-4599-9FF7-CEBBA8EBA2A1}" sibTransId="{2ACC3AC1-3078-4E3F-8BF8-0119204BF0D2}"/>
    <dgm:cxn modelId="{8D03F1E5-70A3-475A-A1D9-9C370349C1D5}" type="presOf" srcId="{E734B646-D5AF-411A-B81C-38C8D281BED8}" destId="{97B6433B-DA80-4E6E-9A88-E71572B46D82}" srcOrd="0" destOrd="0" presId="urn:microsoft.com/office/officeart/2005/8/layout/pyramid3"/>
    <dgm:cxn modelId="{C540EE29-943A-4435-9AF8-16FA19330EEC}" srcId="{BAE84679-FA99-44C0-BE32-4FC73941CA59}" destId="{1CC2ECB2-B155-4B65-BC1A-9A0354CD52B4}" srcOrd="0" destOrd="0" parTransId="{8F7186C3-2582-4FEF-A9D7-2785FAD70498}" sibTransId="{E795EED1-9D4E-4BA1-9C02-B4DF441200F0}"/>
    <dgm:cxn modelId="{74D6AFD9-F0A9-4D09-B7AD-FB3560805954}" srcId="{BAE84679-FA99-44C0-BE32-4FC73941CA59}" destId="{1064D0FC-1231-47EA-835C-A09649D9758C}" srcOrd="1" destOrd="0" parTransId="{CB12FA61-0341-4216-9747-830DD47476A2}" sibTransId="{892A60CF-58C3-4991-B41F-30AAE5893F99}"/>
    <dgm:cxn modelId="{8E8F9A17-E1AA-48DD-99BF-A3B58ACF2D73}" type="presOf" srcId="{1064D0FC-1231-47EA-835C-A09649D9758C}" destId="{5F633D47-1604-4F40-9B9D-0E938DA4202B}" srcOrd="1" destOrd="0" presId="urn:microsoft.com/office/officeart/2005/8/layout/pyramid3"/>
    <dgm:cxn modelId="{4576A0EF-4FA8-472A-AC07-9718D7EA490C}" type="presOf" srcId="{87C9E8A4-D084-472C-9A80-C2D5310CFB16}" destId="{D269CABF-B241-4EF0-82AF-A58FA7205A35}" srcOrd="0" destOrd="0" presId="urn:microsoft.com/office/officeart/2005/8/layout/pyramid3"/>
    <dgm:cxn modelId="{2D9DFFD9-6D70-4A44-BA3B-46386111A68E}" type="presOf" srcId="{43378D7B-3688-4C45-AB80-978E3A2F59A8}" destId="{CD61CC36-4307-4969-8064-09534A9B2375}" srcOrd="1" destOrd="0" presId="urn:microsoft.com/office/officeart/2005/8/layout/pyramid3"/>
    <dgm:cxn modelId="{6A369B65-8F3C-49EA-A726-47412DDF71D4}" type="presOf" srcId="{87C9E8A4-D084-472C-9A80-C2D5310CFB16}" destId="{8ACF9168-DFE8-48B7-AD2F-52233CC4D03A}" srcOrd="1" destOrd="0" presId="urn:microsoft.com/office/officeart/2005/8/layout/pyramid3"/>
    <dgm:cxn modelId="{10D8115C-37F8-45A5-8FE1-1DA7029D54C4}" type="presOf" srcId="{2A1C8C5B-88A1-43F1-ADFB-5ECAE22C4937}" destId="{42E7DAE3-A8A8-4BEB-80C0-15E37313429F}" srcOrd="0" destOrd="0" presId="urn:microsoft.com/office/officeart/2005/8/layout/pyramid3"/>
    <dgm:cxn modelId="{AD81BFF2-F4EA-4C7A-9285-4A199A28E8BF}" srcId="{BAE84679-FA99-44C0-BE32-4FC73941CA59}" destId="{87C9E8A4-D084-472C-9A80-C2D5310CFB16}" srcOrd="4" destOrd="0" parTransId="{79CB1066-5A2C-4B8C-9435-E05554B3BAF6}" sibTransId="{D70FF7F3-F1E9-4543-B225-7BC9747DD487}"/>
    <dgm:cxn modelId="{EC7DE2C0-1C4A-4E44-A2B5-7B6AE9A40509}" type="presOf" srcId="{43378D7B-3688-4C45-AB80-978E3A2F59A8}" destId="{CF154FB5-C1EF-47BC-BC50-BF1C2EE01263}" srcOrd="0" destOrd="0" presId="urn:microsoft.com/office/officeart/2005/8/layout/pyramid3"/>
    <dgm:cxn modelId="{3D9170A1-A844-424E-B694-92325291F73F}" type="presOf" srcId="{2A1C8C5B-88A1-43F1-ADFB-5ECAE22C4937}" destId="{BD64DC17-A944-4DC7-92F7-4F6096844AA6}" srcOrd="1" destOrd="0" presId="urn:microsoft.com/office/officeart/2005/8/layout/pyramid3"/>
    <dgm:cxn modelId="{E0DD445C-DAE1-4C06-8895-4EEBCA35C343}" type="presOf" srcId="{1CC2ECB2-B155-4B65-BC1A-9A0354CD52B4}" destId="{D9A10307-AD14-4223-A1E6-0020BA84756E}" srcOrd="0" destOrd="0" presId="urn:microsoft.com/office/officeart/2005/8/layout/pyramid3"/>
    <dgm:cxn modelId="{736186C0-42A2-4673-9C1A-CB2064C1799D}" type="presOf" srcId="{E734B646-D5AF-411A-B81C-38C8D281BED8}" destId="{5A9B6880-AB8D-48A3-949C-EB6B522937E9}" srcOrd="1" destOrd="0" presId="urn:microsoft.com/office/officeart/2005/8/layout/pyramid3"/>
    <dgm:cxn modelId="{E2C491BF-8351-4E95-A0F1-DC481459FE01}" type="presOf" srcId="{1CC2ECB2-B155-4B65-BC1A-9A0354CD52B4}" destId="{775C2AD1-E33F-414D-AB6E-CCEE426EEDAD}" srcOrd="1" destOrd="0" presId="urn:microsoft.com/office/officeart/2005/8/layout/pyramid3"/>
    <dgm:cxn modelId="{10425520-8506-425E-AB42-F827BF19066E}" srcId="{BAE84679-FA99-44C0-BE32-4FC73941CA59}" destId="{2A1C8C5B-88A1-43F1-ADFB-5ECAE22C4937}" srcOrd="5" destOrd="0" parTransId="{0E4D0294-6DA2-4425-B8DC-7B32F2845393}" sibTransId="{72CA09B0-C7A7-4894-ABAE-59A405E4638C}"/>
    <dgm:cxn modelId="{492AE52B-63BE-4FFC-A2FB-66979B6FBF7D}" type="presParOf" srcId="{9D92383D-C916-4B48-A665-CEBB1B3C8B8E}" destId="{42A13683-B2BA-4D2A-88C7-741A6A9BB2E5}" srcOrd="0" destOrd="0" presId="urn:microsoft.com/office/officeart/2005/8/layout/pyramid3"/>
    <dgm:cxn modelId="{AE988CF5-3E4C-433A-B88E-0FE0E5B0555B}" type="presParOf" srcId="{42A13683-B2BA-4D2A-88C7-741A6A9BB2E5}" destId="{D9A10307-AD14-4223-A1E6-0020BA84756E}" srcOrd="0" destOrd="0" presId="urn:microsoft.com/office/officeart/2005/8/layout/pyramid3"/>
    <dgm:cxn modelId="{641B073F-5C45-4CFF-B6D4-A8A941AD0AD3}" type="presParOf" srcId="{42A13683-B2BA-4D2A-88C7-741A6A9BB2E5}" destId="{775C2AD1-E33F-414D-AB6E-CCEE426EEDAD}" srcOrd="1" destOrd="0" presId="urn:microsoft.com/office/officeart/2005/8/layout/pyramid3"/>
    <dgm:cxn modelId="{A25D5E8A-3268-479E-A781-5FEC636B731F}" type="presParOf" srcId="{9D92383D-C916-4B48-A665-CEBB1B3C8B8E}" destId="{92310417-753C-4A3F-A365-C95A9781EAC2}" srcOrd="1" destOrd="0" presId="urn:microsoft.com/office/officeart/2005/8/layout/pyramid3"/>
    <dgm:cxn modelId="{14B8FC2B-DEB7-48AF-A621-B163641674C2}" type="presParOf" srcId="{92310417-753C-4A3F-A365-C95A9781EAC2}" destId="{D6998DCE-767D-406B-82FD-BE8ACE5669AA}" srcOrd="0" destOrd="0" presId="urn:microsoft.com/office/officeart/2005/8/layout/pyramid3"/>
    <dgm:cxn modelId="{683DBF50-86C3-44AC-924C-7EFC8512DAB3}" type="presParOf" srcId="{92310417-753C-4A3F-A365-C95A9781EAC2}" destId="{5F633D47-1604-4F40-9B9D-0E938DA4202B}" srcOrd="1" destOrd="0" presId="urn:microsoft.com/office/officeart/2005/8/layout/pyramid3"/>
    <dgm:cxn modelId="{9539BC55-796A-40E2-A5B9-3E3525D969F1}" type="presParOf" srcId="{9D92383D-C916-4B48-A665-CEBB1B3C8B8E}" destId="{B29FF4B3-5AC8-4BFA-A1D5-E6EC73004F5C}" srcOrd="2" destOrd="0" presId="urn:microsoft.com/office/officeart/2005/8/layout/pyramid3"/>
    <dgm:cxn modelId="{C697C8C4-99E0-48CF-BCE4-AB9AF13573CC}" type="presParOf" srcId="{B29FF4B3-5AC8-4BFA-A1D5-E6EC73004F5C}" destId="{CF154FB5-C1EF-47BC-BC50-BF1C2EE01263}" srcOrd="0" destOrd="0" presId="urn:microsoft.com/office/officeart/2005/8/layout/pyramid3"/>
    <dgm:cxn modelId="{568FB22A-151A-48AC-B390-1CA01C76985F}" type="presParOf" srcId="{B29FF4B3-5AC8-4BFA-A1D5-E6EC73004F5C}" destId="{CD61CC36-4307-4969-8064-09534A9B2375}" srcOrd="1" destOrd="0" presId="urn:microsoft.com/office/officeart/2005/8/layout/pyramid3"/>
    <dgm:cxn modelId="{8C90D1F9-B787-4648-BA7A-027FECAA51DC}" type="presParOf" srcId="{9D92383D-C916-4B48-A665-CEBB1B3C8B8E}" destId="{7E3640F8-4751-40F6-A746-9E6FB65B6F85}" srcOrd="3" destOrd="0" presId="urn:microsoft.com/office/officeart/2005/8/layout/pyramid3"/>
    <dgm:cxn modelId="{AE000291-FD1D-4D39-83DB-9698AF561CAD}" type="presParOf" srcId="{7E3640F8-4751-40F6-A746-9E6FB65B6F85}" destId="{97B6433B-DA80-4E6E-9A88-E71572B46D82}" srcOrd="0" destOrd="0" presId="urn:microsoft.com/office/officeart/2005/8/layout/pyramid3"/>
    <dgm:cxn modelId="{1F653B6C-5C49-433F-805A-CB5C6BEA89C1}" type="presParOf" srcId="{7E3640F8-4751-40F6-A746-9E6FB65B6F85}" destId="{5A9B6880-AB8D-48A3-949C-EB6B522937E9}" srcOrd="1" destOrd="0" presId="urn:microsoft.com/office/officeart/2005/8/layout/pyramid3"/>
    <dgm:cxn modelId="{517F820F-C4E9-4EFB-A28F-A5932955CFD2}" type="presParOf" srcId="{9D92383D-C916-4B48-A665-CEBB1B3C8B8E}" destId="{DF80FD3C-6E3E-4420-8516-C29BA3E7BC03}" srcOrd="4" destOrd="0" presId="urn:microsoft.com/office/officeart/2005/8/layout/pyramid3"/>
    <dgm:cxn modelId="{EA83EF50-48EB-4C47-BD7C-B717F3228012}" type="presParOf" srcId="{DF80FD3C-6E3E-4420-8516-C29BA3E7BC03}" destId="{D269CABF-B241-4EF0-82AF-A58FA7205A35}" srcOrd="0" destOrd="0" presId="urn:microsoft.com/office/officeart/2005/8/layout/pyramid3"/>
    <dgm:cxn modelId="{08241386-E76D-411D-97B5-E49FAF679758}" type="presParOf" srcId="{DF80FD3C-6E3E-4420-8516-C29BA3E7BC03}" destId="{8ACF9168-DFE8-48B7-AD2F-52233CC4D03A}" srcOrd="1" destOrd="0" presId="urn:microsoft.com/office/officeart/2005/8/layout/pyramid3"/>
    <dgm:cxn modelId="{102A5E2B-20E3-4916-971D-F378B5308708}" type="presParOf" srcId="{9D92383D-C916-4B48-A665-CEBB1B3C8B8E}" destId="{3885B4A6-2EAF-408F-B183-8B2B5CE534C5}" srcOrd="5" destOrd="0" presId="urn:microsoft.com/office/officeart/2005/8/layout/pyramid3"/>
    <dgm:cxn modelId="{DC7868A4-FC85-4B0B-947E-DD0262EF27E4}" type="presParOf" srcId="{3885B4A6-2EAF-408F-B183-8B2B5CE534C5}" destId="{42E7DAE3-A8A8-4BEB-80C0-15E37313429F}" srcOrd="0" destOrd="0" presId="urn:microsoft.com/office/officeart/2005/8/layout/pyramid3"/>
    <dgm:cxn modelId="{A50B4EF1-6BBD-4F8C-AB39-E540778E66FD}" type="presParOf" srcId="{3885B4A6-2EAF-408F-B183-8B2B5CE534C5}" destId="{BD64DC17-A944-4DC7-92F7-4F6096844AA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0307-AD14-4223-A1E6-0020BA84756E}">
      <dsp:nvSpPr>
        <dsp:cNvPr id="0" name=""/>
        <dsp:cNvSpPr/>
      </dsp:nvSpPr>
      <dsp:spPr>
        <a:xfrm rot="10800000">
          <a:off x="0" y="0"/>
          <a:ext cx="6385006" cy="835277"/>
        </a:xfrm>
        <a:prstGeom prst="trapezoid">
          <a:avLst>
            <a:gd name="adj" fmla="val 62971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illian"/>
              <a:ea typeface="+mn-ea"/>
              <a:cs typeface="+mn-cs"/>
            </a:rPr>
            <a:t>VZBUZENÍ ZÁJMU</a:t>
          </a:r>
        </a:p>
      </dsp:txBody>
      <dsp:txXfrm rot="-10800000">
        <a:off x="1117376" y="0"/>
        <a:ext cx="4150253" cy="835277"/>
      </dsp:txXfrm>
    </dsp:sp>
    <dsp:sp modelId="{D6998DCE-767D-406B-82FD-BE8ACE5669AA}">
      <dsp:nvSpPr>
        <dsp:cNvPr id="0" name=""/>
        <dsp:cNvSpPr/>
      </dsp:nvSpPr>
      <dsp:spPr>
        <a:xfrm rot="10800000">
          <a:off x="532083" y="835277"/>
          <a:ext cx="5320838" cy="835277"/>
        </a:xfrm>
        <a:prstGeom prst="trapezoid">
          <a:avLst>
            <a:gd name="adj" fmla="val 62971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Cillian"/>
              <a:ea typeface="+mn-ea"/>
              <a:cs typeface="+mn-cs"/>
            </a:rPr>
            <a:t>MOTIVACE</a:t>
          </a:r>
          <a:endParaRPr lang="cs-CZ" sz="1800" kern="1200" dirty="0">
            <a:latin typeface="Cillian"/>
            <a:ea typeface="+mn-ea"/>
            <a:cs typeface="+mn-cs"/>
          </a:endParaRPr>
        </a:p>
      </dsp:txBody>
      <dsp:txXfrm rot="-10800000">
        <a:off x="1463230" y="835277"/>
        <a:ext cx="3458544" cy="835277"/>
      </dsp:txXfrm>
    </dsp:sp>
    <dsp:sp modelId="{CF154FB5-C1EF-47BC-BC50-BF1C2EE01263}">
      <dsp:nvSpPr>
        <dsp:cNvPr id="0" name=""/>
        <dsp:cNvSpPr/>
      </dsp:nvSpPr>
      <dsp:spPr>
        <a:xfrm rot="10800000">
          <a:off x="1064167" y="1670554"/>
          <a:ext cx="4256670" cy="835277"/>
        </a:xfrm>
        <a:prstGeom prst="trapezoid">
          <a:avLst>
            <a:gd name="adj" fmla="val 62971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Cillian"/>
              <a:ea typeface="+mn-ea"/>
              <a:cs typeface="+mn-cs"/>
            </a:rPr>
            <a:t>PODPORA  ZÁJMU</a:t>
          </a:r>
          <a:endParaRPr lang="cs-CZ" sz="1800" kern="1200" dirty="0">
            <a:latin typeface="Cillian"/>
            <a:ea typeface="+mn-ea"/>
            <a:cs typeface="+mn-cs"/>
          </a:endParaRPr>
        </a:p>
      </dsp:txBody>
      <dsp:txXfrm rot="-10800000">
        <a:off x="1809085" y="1670554"/>
        <a:ext cx="2766835" cy="835277"/>
      </dsp:txXfrm>
    </dsp:sp>
    <dsp:sp modelId="{97B6433B-DA80-4E6E-9A88-E71572B46D82}">
      <dsp:nvSpPr>
        <dsp:cNvPr id="0" name=""/>
        <dsp:cNvSpPr/>
      </dsp:nvSpPr>
      <dsp:spPr>
        <a:xfrm rot="10800000">
          <a:off x="1596251" y="2505831"/>
          <a:ext cx="3192503" cy="835277"/>
        </a:xfrm>
        <a:prstGeom prst="trapezoid">
          <a:avLst>
            <a:gd name="adj" fmla="val 62971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illian"/>
              <a:ea typeface="+mn-ea"/>
              <a:cs typeface="+mn-cs"/>
            </a:rPr>
            <a:t>SPECIALIZACE</a:t>
          </a:r>
        </a:p>
      </dsp:txBody>
      <dsp:txXfrm rot="-10800000">
        <a:off x="2154939" y="2505831"/>
        <a:ext cx="2075126" cy="835277"/>
      </dsp:txXfrm>
    </dsp:sp>
    <dsp:sp modelId="{D269CABF-B241-4EF0-82AF-A58FA7205A35}">
      <dsp:nvSpPr>
        <dsp:cNvPr id="0" name=""/>
        <dsp:cNvSpPr/>
      </dsp:nvSpPr>
      <dsp:spPr>
        <a:xfrm rot="10800000">
          <a:off x="2128335" y="3341108"/>
          <a:ext cx="2128335" cy="835277"/>
        </a:xfrm>
        <a:prstGeom prst="trapezoid">
          <a:avLst>
            <a:gd name="adj" fmla="val 62971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illian"/>
              <a:ea typeface="+mn-ea"/>
              <a:cs typeface="+mn-cs"/>
            </a:rPr>
            <a:t>ROZVOJ TALENTU</a:t>
          </a:r>
        </a:p>
      </dsp:txBody>
      <dsp:txXfrm rot="-10800000">
        <a:off x="2500794" y="3341108"/>
        <a:ext cx="1383417" cy="835277"/>
      </dsp:txXfrm>
    </dsp:sp>
    <dsp:sp modelId="{42E7DAE3-A8A8-4BEB-80C0-15E37313429F}">
      <dsp:nvSpPr>
        <dsp:cNvPr id="0" name=""/>
        <dsp:cNvSpPr/>
      </dsp:nvSpPr>
      <dsp:spPr>
        <a:xfrm rot="10800000">
          <a:off x="2660419" y="4176385"/>
          <a:ext cx="1064167" cy="835277"/>
        </a:xfrm>
        <a:prstGeom prst="trapezoid">
          <a:avLst>
            <a:gd name="adj" fmla="val 62971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  <a:cs typeface="+mn-cs"/>
            </a:rPr>
            <a:t>ODBOR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  <a:cs typeface="+mn-cs"/>
            </a:rPr>
            <a:t>NÍK</a:t>
          </a:r>
        </a:p>
      </dsp:txBody>
      <dsp:txXfrm rot="-10800000">
        <a:off x="2660419" y="4176385"/>
        <a:ext cx="1064167" cy="835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0307-AD14-4223-A1E6-0020BA84756E}">
      <dsp:nvSpPr>
        <dsp:cNvPr id="0" name=""/>
        <dsp:cNvSpPr/>
      </dsp:nvSpPr>
      <dsp:spPr>
        <a:xfrm rot="10800000">
          <a:off x="0" y="19887"/>
          <a:ext cx="6385006" cy="835277"/>
        </a:xfrm>
        <a:prstGeom prst="trapezoid">
          <a:avLst>
            <a:gd name="adj" fmla="val 62971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</a:rPr>
            <a:t>VEŘEJNÉ AKCE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</a:rPr>
            <a:t>KABARET </a:t>
          </a:r>
          <a:r>
            <a:rPr lang="cs-CZ" sz="1400" kern="1200" dirty="0" err="1">
              <a:latin typeface="Cillian"/>
              <a:ea typeface="+mn-ea"/>
            </a:rPr>
            <a:t>VaT</a:t>
          </a:r>
          <a:r>
            <a:rPr lang="cs-CZ" sz="1400" kern="1200" dirty="0">
              <a:latin typeface="Cillian"/>
              <a:ea typeface="+mn-ea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</a:rPr>
            <a:t>PROJEKTOVÉ DNY</a:t>
          </a:r>
          <a:endParaRPr lang="cs-CZ" sz="1400" kern="1200" dirty="0">
            <a:latin typeface="Cillian"/>
            <a:ea typeface="+mn-ea"/>
            <a:cs typeface="+mn-cs"/>
          </a:endParaRPr>
        </a:p>
      </dsp:txBody>
      <dsp:txXfrm rot="-10800000">
        <a:off x="1117376" y="19887"/>
        <a:ext cx="4150253" cy="835277"/>
      </dsp:txXfrm>
    </dsp:sp>
    <dsp:sp modelId="{D6998DCE-767D-406B-82FD-BE8ACE5669AA}">
      <dsp:nvSpPr>
        <dsp:cNvPr id="0" name=""/>
        <dsp:cNvSpPr/>
      </dsp:nvSpPr>
      <dsp:spPr>
        <a:xfrm rot="10800000">
          <a:off x="532083" y="835277"/>
          <a:ext cx="5320838" cy="835277"/>
        </a:xfrm>
        <a:prstGeom prst="trapezoid">
          <a:avLst>
            <a:gd name="adj" fmla="val 62971"/>
          </a:avLst>
        </a:prstGeom>
        <a:solidFill>
          <a:schemeClr val="accent6">
            <a:shade val="80000"/>
            <a:hueOff val="-76338"/>
            <a:satOff val="3402"/>
            <a:lumOff val="47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</a:rPr>
            <a:t>MOTIVAČNÍ PŘEDNÁŠKY a SEMINÁŘE TŘÍDA VYNÁLEZCŮ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</a:rPr>
            <a:t>EXKURZE, </a:t>
          </a:r>
          <a:r>
            <a:rPr lang="cs-CZ" sz="1400" kern="1200" dirty="0">
              <a:latin typeface="Cillian"/>
            </a:rPr>
            <a:t>SOUTĚŽE</a:t>
          </a:r>
        </a:p>
      </dsp:txBody>
      <dsp:txXfrm rot="-10800000">
        <a:off x="1463230" y="835277"/>
        <a:ext cx="3458544" cy="835277"/>
      </dsp:txXfrm>
    </dsp:sp>
    <dsp:sp modelId="{CF154FB5-C1EF-47BC-BC50-BF1C2EE01263}">
      <dsp:nvSpPr>
        <dsp:cNvPr id="0" name=""/>
        <dsp:cNvSpPr/>
      </dsp:nvSpPr>
      <dsp:spPr>
        <a:xfrm rot="10800000">
          <a:off x="1064167" y="1670554"/>
          <a:ext cx="4256670" cy="835277"/>
        </a:xfrm>
        <a:prstGeom prst="trapezoid">
          <a:avLst>
            <a:gd name="adj" fmla="val 62971"/>
          </a:avLst>
        </a:prstGeom>
        <a:solidFill>
          <a:schemeClr val="accent6">
            <a:shade val="80000"/>
            <a:hueOff val="-152677"/>
            <a:satOff val="6804"/>
            <a:lumOff val="95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</a:rPr>
            <a:t>TEMATICKÉ PŘEDNÁŠKY KROUŽKY, </a:t>
          </a:r>
          <a:r>
            <a:rPr lang="cs-CZ" sz="1400" kern="1200" dirty="0">
              <a:latin typeface="Cillian"/>
            </a:rPr>
            <a:t>LETNÍ ŠKOLY</a:t>
          </a:r>
          <a:endParaRPr lang="cs-CZ" sz="1400" kern="1200" dirty="0">
            <a:latin typeface="Cillian"/>
            <a:ea typeface="+mn-ea"/>
            <a:cs typeface="+mn-cs"/>
          </a:endParaRPr>
        </a:p>
      </dsp:txBody>
      <dsp:txXfrm rot="-10800000">
        <a:off x="1809085" y="1670554"/>
        <a:ext cx="2766835" cy="835277"/>
      </dsp:txXfrm>
    </dsp:sp>
    <dsp:sp modelId="{97B6433B-DA80-4E6E-9A88-E71572B46D82}">
      <dsp:nvSpPr>
        <dsp:cNvPr id="0" name=""/>
        <dsp:cNvSpPr/>
      </dsp:nvSpPr>
      <dsp:spPr>
        <a:xfrm rot="10800000">
          <a:off x="1596251" y="2505831"/>
          <a:ext cx="3192503" cy="835277"/>
        </a:xfrm>
        <a:prstGeom prst="trapezoid">
          <a:avLst>
            <a:gd name="adj" fmla="val 62971"/>
          </a:avLst>
        </a:prstGeom>
        <a:solidFill>
          <a:schemeClr val="accent6">
            <a:shade val="80000"/>
            <a:hueOff val="-229015"/>
            <a:satOff val="10205"/>
            <a:lumOff val="142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Cillian"/>
              <a:ea typeface="+mn-ea"/>
            </a:rPr>
            <a:t>ODBOR. PŘEDNÁŠKY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Cillian"/>
              <a:ea typeface="+mn-ea"/>
            </a:rPr>
            <a:t>A </a:t>
          </a:r>
          <a:r>
            <a:rPr lang="cs-CZ" sz="1400" kern="1200" dirty="0">
              <a:latin typeface="Cillian"/>
              <a:ea typeface="+mn-ea"/>
            </a:rPr>
            <a:t>SEMINÁŘE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</a:rPr>
            <a:t>ODBORNÉ KEMPY</a:t>
          </a:r>
          <a:endParaRPr lang="cs-CZ" sz="1400" kern="1200" dirty="0">
            <a:latin typeface="Cillian"/>
            <a:ea typeface="+mn-ea"/>
            <a:cs typeface="+mn-cs"/>
          </a:endParaRPr>
        </a:p>
      </dsp:txBody>
      <dsp:txXfrm rot="-10800000">
        <a:off x="2154939" y="2505831"/>
        <a:ext cx="2075126" cy="835277"/>
      </dsp:txXfrm>
    </dsp:sp>
    <dsp:sp modelId="{D269CABF-B241-4EF0-82AF-A58FA7205A35}">
      <dsp:nvSpPr>
        <dsp:cNvPr id="0" name=""/>
        <dsp:cNvSpPr/>
      </dsp:nvSpPr>
      <dsp:spPr>
        <a:xfrm rot="10800000">
          <a:off x="2128335" y="3341108"/>
          <a:ext cx="2128335" cy="835277"/>
        </a:xfrm>
        <a:prstGeom prst="trapezoid">
          <a:avLst>
            <a:gd name="adj" fmla="val 62971"/>
          </a:avLst>
        </a:prstGeom>
        <a:solidFill>
          <a:schemeClr val="accent6">
            <a:shade val="80000"/>
            <a:hueOff val="-305354"/>
            <a:satOff val="13607"/>
            <a:lumOff val="190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Cillian"/>
              <a:ea typeface="+mn-ea"/>
            </a:rPr>
            <a:t>PRAXE, STÁŽE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Cillian"/>
              <a:ea typeface="+mn-ea"/>
            </a:rPr>
            <a:t>POMVĚDI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Cillian"/>
              <a:ea typeface="+mn-ea"/>
              <a:cs typeface="+mn-cs"/>
            </a:rPr>
            <a:t>INDIVIDUAL</a:t>
          </a:r>
          <a:endParaRPr lang="cs-CZ" sz="1400" kern="1200" dirty="0">
            <a:latin typeface="Cillian"/>
            <a:ea typeface="+mn-ea"/>
            <a:cs typeface="+mn-cs"/>
          </a:endParaRPr>
        </a:p>
      </dsp:txBody>
      <dsp:txXfrm rot="-10800000">
        <a:off x="2500794" y="3341108"/>
        <a:ext cx="1383417" cy="835277"/>
      </dsp:txXfrm>
    </dsp:sp>
    <dsp:sp modelId="{42E7DAE3-A8A8-4BEB-80C0-15E37313429F}">
      <dsp:nvSpPr>
        <dsp:cNvPr id="0" name=""/>
        <dsp:cNvSpPr/>
      </dsp:nvSpPr>
      <dsp:spPr>
        <a:xfrm rot="10800000">
          <a:off x="2660419" y="4176385"/>
          <a:ext cx="1064167" cy="835277"/>
        </a:xfrm>
        <a:prstGeom prst="trapezoid">
          <a:avLst>
            <a:gd name="adj" fmla="val 62971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illian"/>
              <a:ea typeface="+mn-ea"/>
              <a:cs typeface="+mn-cs"/>
            </a:rPr>
            <a:t>PRAXE</a:t>
          </a:r>
        </a:p>
      </dsp:txBody>
      <dsp:txXfrm rot="-10800000">
        <a:off x="2660419" y="4176385"/>
        <a:ext cx="1064167" cy="835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2EAE1C7-DAC8-4C8B-A14C-AB2B05DD4347}" type="datetime1">
              <a:rPr lang="cs-CZ"/>
              <a:pPr>
                <a:defRPr/>
              </a:pPr>
              <a:t>8.3.2018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www.vsb.cz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93D4C5-1375-44B3-804A-7A0E540B28D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488470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58A9352-F558-424C-8E0C-89084AB4998A}" type="datetime1">
              <a:rPr lang="cs-CZ"/>
              <a:pPr>
                <a:defRPr/>
              </a:pPr>
              <a:t>8.3.2018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www.vsb.cz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665144-E8F4-4692-86A6-BA46868F35B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72622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Vytvořili</a:t>
            </a:r>
            <a:r>
              <a:rPr lang="cs-CZ" baseline="0" dirty="0"/>
              <a:t> jsme tedy (klik) Systém kontinuální systematické práce s talenty (klik) zahrnující soubor AKTIVIT podle věku, možností, potřeb a schopností konkrétního jedince s CÍLEM motivovat ke studiu TO, přičemž nezapomínáme na aktivní zapojení všech zainteresovaných stran (</a:t>
            </a:r>
            <a:r>
              <a:rPr lang="cs-CZ" baseline="0" dirty="0" err="1"/>
              <a:t>ovlivňovatelů</a:t>
            </a:r>
            <a:r>
              <a:rPr lang="cs-CZ" baseline="0" dirty="0"/>
              <a:t>)</a:t>
            </a:r>
          </a:p>
          <a:p>
            <a:r>
              <a:rPr lang="cs-CZ" baseline="0" dirty="0"/>
              <a:t>Naše strategie vypadá to asi takto (klik)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B0FF-92C9-4910-BC05-A12EF4461B9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8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MichalB\VSB\Pozadi_PPT_18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56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F2D9AD-BAD6-4F3D-8180-E928409AB78C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68046D-3FFA-4AAB-9F6F-2AF010CCDC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056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A861D2-0226-45AA-AF6A-4CC2C80BE68A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D0EF0F-C9EE-4998-BC39-DBD0F4BA9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791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7D1B6F-5F4D-4091-B008-5039469CA4EC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A26940-AB7C-4933-83C8-3E79DA3B26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5494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891ADE-80FC-4336-9B12-B6EB096D44B8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3DA893-CBA4-4688-AE1C-671400B06E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570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7FA1411-981E-45E7-B421-49C99BF4363D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BEE84B-9E26-40FC-ADB7-57AD8D839F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522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53B7DEC-BC12-49C2-9E2F-B588C7F84093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A84E81-79C4-452D-A3FF-854CC59047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945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ichalB\VSB\Pozadi_PPT_18-2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6425" cy="5302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11150" y="1628800"/>
            <a:ext cx="8226425" cy="386077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724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MichalB\VSB\Pozadi_PPT_18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17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MichalB\VSB\Pozadi_PPT_18-2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6425" cy="5302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11150" y="1628800"/>
            <a:ext cx="8226425" cy="386077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7488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ichalB\VSB\Pozadi_PPT_18-2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6425" cy="5302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11150" y="1628800"/>
            <a:ext cx="8226425" cy="386077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3428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MichalB\VSB\Pozadi_PPT_18-2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6425" cy="5302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11150" y="1628800"/>
            <a:ext cx="8226425" cy="386077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0904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MichalB\VSB\Pozadi_PPT_18-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6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6425" cy="5302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11150" y="1628800"/>
            <a:ext cx="8226425" cy="386077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855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MichalB\VSB\Pozadi_PPT_18-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7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F11B23-40A9-48F7-BAB5-075B71BF4EF4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4FA6AF-7BFF-4A55-AC00-25190DDFE8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238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8BFDA5-4D9F-44F4-821D-587A3EE500A3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430C34-F34F-45A2-B1C8-C73AB0BAC7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547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14E40A-BEC8-4F0C-8B06-8DA13B0AEF05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253F14-A358-48F2-BFA8-6FF3395AA1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4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1FF329-E7C1-47A6-AA1E-92A6054CF12D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1335F4-6830-498A-8DF7-1698978F5E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251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6CE964-F8DD-41DB-A451-7EB2725DEE2F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0C79C3-277E-493C-AD2E-509E60252C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95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5" r:id="rId3"/>
    <p:sldLayoutId id="214748451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192A6E9D-3237-4E39-BF67-8A205D81EB16}" type="datetime1">
              <a:rPr lang="cs-CZ"/>
              <a:pPr>
                <a:defRPr/>
              </a:pPr>
              <a:t>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Transfer technologií v podmínkách ČR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A9AE50-CC82-42E1-B886-3E92213EDA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A99FBF61-2F22-4511-8DD1-BFDD90FF5FB1}"/>
              </a:ext>
            </a:extLst>
          </p:cNvPr>
          <p:cNvSpPr txBox="1">
            <a:spLocks/>
          </p:cNvSpPr>
          <p:nvPr/>
        </p:nvSpPr>
        <p:spPr bwMode="auto">
          <a:xfrm>
            <a:off x="376756" y="1222218"/>
            <a:ext cx="8226425" cy="35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cs-CZ" altLang="cs-CZ" sz="48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Systematická podpora technických talentů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cs-CZ" altLang="cs-CZ" sz="48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VŠB-TU Ostrava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B2A0ECC-C92E-4661-A093-6022BEAFF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34" y="4510655"/>
            <a:ext cx="1246351" cy="14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39513" y="1458560"/>
            <a:ext cx="7991475" cy="41998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marL="342900" marR="0" lvl="0" indent="-3429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B6A0A"/>
              </a:buClr>
              <a:buSzTx/>
              <a:buFont typeface="Wingdings" pitchFamily="2" charset="2"/>
              <a:buChar char="§"/>
              <a:tabLst/>
              <a:defRPr kumimoji="0" sz="2800" b="0" i="0" u="none" strike="noStrike" cap="none" spc="-10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-"/>
              <a:defRPr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Systém kontinuální systematické práce s talenty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Transparentní a strukturovaná nabídka aktivit pro každého zájemce o techniku</a:t>
            </a:r>
          </a:p>
          <a:p>
            <a:pPr>
              <a:lnSpc>
                <a:spcPct val="150000"/>
              </a:lnSpc>
            </a:pPr>
            <a:r>
              <a:rPr lang="cs-CZ" dirty="0"/>
              <a:t>Podle věku, potřeb, schopností a možností</a:t>
            </a:r>
          </a:p>
          <a:p>
            <a:pPr>
              <a:lnSpc>
                <a:spcPct val="150000"/>
              </a:lnSpc>
            </a:pPr>
            <a:r>
              <a:rPr lang="cs-CZ" dirty="0"/>
              <a:t>Motivace ke studiu technických oborů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258763" y="765175"/>
            <a:ext cx="8372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06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Systém podpory technických talentů</a:t>
            </a:r>
          </a:p>
        </p:txBody>
      </p:sp>
    </p:spTree>
    <p:extLst>
      <p:ext uri="{BB962C8B-B14F-4D97-AF65-F5344CB8AC3E}">
        <p14:creationId xmlns:p14="http://schemas.microsoft.com/office/powerpoint/2010/main" val="36502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 txBox="1">
            <a:spLocks/>
          </p:cNvSpPr>
          <p:nvPr/>
        </p:nvSpPr>
        <p:spPr bwMode="auto">
          <a:xfrm>
            <a:off x="258763" y="765175"/>
            <a:ext cx="84693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Systematická podpora technických talentů</a:t>
            </a:r>
          </a:p>
        </p:txBody>
      </p:sp>
      <p:graphicFrame>
        <p:nvGraphicFramePr>
          <p:cNvPr id="29" name="Diagram 28"/>
          <p:cNvGraphicFramePr/>
          <p:nvPr/>
        </p:nvGraphicFramePr>
        <p:xfrm>
          <a:off x="1274491" y="1355681"/>
          <a:ext cx="6385006" cy="50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252280331"/>
              </p:ext>
            </p:extLst>
          </p:nvPr>
        </p:nvGraphicFramePr>
        <p:xfrm>
          <a:off x="1301545" y="1347254"/>
          <a:ext cx="6385006" cy="50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9A10307-AD14-4223-A1E6-0020BA847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graphicEl>
                                              <a:dgm id="{D9A10307-AD14-4223-A1E6-0020BA847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6998DCE-767D-406B-82FD-BE8ACE566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graphicEl>
                                              <a:dgm id="{D6998DCE-767D-406B-82FD-BE8ACE566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CF154FB5-C1EF-47BC-BC50-BF1C2EE01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graphicEl>
                                              <a:dgm id="{CF154FB5-C1EF-47BC-BC50-BF1C2EE01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7B6433B-DA80-4E6E-9A88-E71572B46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graphicEl>
                                              <a:dgm id="{97B6433B-DA80-4E6E-9A88-E71572B46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269CABF-B241-4EF0-82AF-A58FA720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graphicEl>
                                              <a:dgm id="{D269CABF-B241-4EF0-82AF-A58FA7205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2E7DAE3-A8A8-4BEB-80C0-15E37313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graphicEl>
                                              <a:dgm id="{42E7DAE3-A8A8-4BEB-80C0-15E373134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9A10307-AD14-4223-A1E6-0020BA847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graphicEl>
                                              <a:dgm id="{D9A10307-AD14-4223-A1E6-0020BA847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6998DCE-767D-406B-82FD-BE8ACE566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graphicEl>
                                              <a:dgm id="{D6998DCE-767D-406B-82FD-BE8ACE566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F154FB5-C1EF-47BC-BC50-BF1C2EE01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graphicEl>
                                              <a:dgm id="{CF154FB5-C1EF-47BC-BC50-BF1C2EE01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7B6433B-DA80-4E6E-9A88-E71572B46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graphicEl>
                                              <a:dgm id="{97B6433B-DA80-4E6E-9A88-E71572B46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269CABF-B241-4EF0-82AF-A58FA720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graphicEl>
                                              <a:dgm id="{D269CABF-B241-4EF0-82AF-A58FA7205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2E7DAE3-A8A8-4BEB-80C0-15E37313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graphicEl>
                                              <a:dgm id="{42E7DAE3-A8A8-4BEB-80C0-15E373134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one"/>
        </p:bldSub>
      </p:bldGraphic>
      <p:bldGraphic spid="2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 txBox="1">
            <a:spLocks/>
          </p:cNvSpPr>
          <p:nvPr/>
        </p:nvSpPr>
        <p:spPr bwMode="auto">
          <a:xfrm>
            <a:off x="414626" y="2520950"/>
            <a:ext cx="82264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cs-CZ" altLang="cs-CZ" sz="6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SYSTÉM FUNGUJE !!!</a:t>
            </a:r>
            <a:endParaRPr lang="cs-CZ" altLang="cs-CZ" sz="6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91850"/>
              </p:ext>
            </p:extLst>
          </p:nvPr>
        </p:nvGraphicFramePr>
        <p:xfrm>
          <a:off x="1163782" y="1423555"/>
          <a:ext cx="6722917" cy="386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 txBox="1">
            <a:spLocks/>
          </p:cNvSpPr>
          <p:nvPr/>
        </p:nvSpPr>
        <p:spPr bwMode="auto">
          <a:xfrm>
            <a:off x="258763" y="765175"/>
            <a:ext cx="82264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Nabídka ZLEPŠI SI TECHNIKU	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3C69EBEF-C50C-477D-81D2-424E438C5149}"/>
              </a:ext>
            </a:extLst>
          </p:cNvPr>
          <p:cNvSpPr txBox="1">
            <a:spLocks/>
          </p:cNvSpPr>
          <p:nvPr/>
        </p:nvSpPr>
        <p:spPr bwMode="auto">
          <a:xfrm>
            <a:off x="639188" y="1465893"/>
            <a:ext cx="8477250" cy="358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342900" marR="0" lvl="0" indent="-3429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B6A0A"/>
              </a:buClr>
              <a:buSzTx/>
              <a:buFont typeface="Wingdings" pitchFamily="2" charset="2"/>
              <a:buChar char="§"/>
              <a:tabLst/>
              <a:defRPr kumimoji="0" sz="2800" b="0" i="0" u="none" strike="noStrike" cap="none" spc="-10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-"/>
              <a:defRPr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eaLnBrk="1" hangingPunct="1">
              <a:buClr>
                <a:srgbClr val="EB6A0A"/>
              </a:buClr>
              <a:defRPr/>
            </a:pPr>
            <a:r>
              <a:rPr lang="cs-CZ" sz="3200" dirty="0">
                <a:solidFill>
                  <a:srgbClr val="4D4D4D"/>
                </a:solidFill>
              </a:rPr>
              <a:t>66 typů přednášek</a:t>
            </a:r>
          </a:p>
          <a:p>
            <a:pPr marL="742950" lvl="2" indent="-342900" eaLnBrk="1" hangingPunct="1"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13 typů workshopů</a:t>
            </a:r>
          </a:p>
          <a:p>
            <a:pPr marL="742950" lvl="2" indent="-342900" eaLnBrk="1" hangingPunct="1"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10 letních škol</a:t>
            </a:r>
          </a:p>
          <a:p>
            <a:pPr marL="742950" lvl="2" indent="-342900" eaLnBrk="1" hangingPunct="1"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7 soutěží</a:t>
            </a:r>
          </a:p>
          <a:p>
            <a:pPr marL="742950" lvl="2" indent="-342900" eaLnBrk="1" hangingPunct="1"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6 kroužků</a:t>
            </a:r>
          </a:p>
          <a:p>
            <a:pPr marL="742950" lvl="2" indent="-342900" eaLnBrk="1" hangingPunct="1"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3 kurzy pro </a:t>
            </a:r>
            <a:r>
              <a:rPr lang="cs-CZ" sz="3200" dirty="0" smtClean="0">
                <a:solidFill>
                  <a:srgbClr val="4D4D4D"/>
                </a:solidFill>
              </a:rPr>
              <a:t>pedagogy</a:t>
            </a:r>
          </a:p>
          <a:p>
            <a:pPr marL="742950" lvl="2" indent="-342900" eaLnBrk="1" hangingPunct="1"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Třída vynálezců</a:t>
            </a:r>
            <a:endParaRPr lang="cs-CZ" sz="3200" dirty="0">
              <a:solidFill>
                <a:srgbClr val="4D4D4D"/>
              </a:solidFill>
            </a:endParaRPr>
          </a:p>
          <a:p>
            <a:pPr marL="400050" lvl="2" indent="0" eaLnBrk="1" hangingPunct="1">
              <a:buClr>
                <a:srgbClr val="EB6A0A"/>
              </a:buClr>
              <a:buNone/>
              <a:defRPr/>
            </a:pPr>
            <a:endParaRPr lang="cs-CZ" sz="32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 txBox="1">
            <a:spLocks/>
          </p:cNvSpPr>
          <p:nvPr/>
        </p:nvSpPr>
        <p:spPr bwMode="auto">
          <a:xfrm>
            <a:off x="258763" y="765175"/>
            <a:ext cx="82264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Výsledky 2017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3C69EBEF-C50C-477D-81D2-424E438C5149}"/>
              </a:ext>
            </a:extLst>
          </p:cNvPr>
          <p:cNvSpPr txBox="1">
            <a:spLocks/>
          </p:cNvSpPr>
          <p:nvPr/>
        </p:nvSpPr>
        <p:spPr bwMode="auto">
          <a:xfrm>
            <a:off x="504105" y="1777623"/>
            <a:ext cx="8477250" cy="358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342900" marR="0" lvl="0" indent="-3429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B6A0A"/>
              </a:buClr>
              <a:buSzTx/>
              <a:buFont typeface="Wingdings" pitchFamily="2" charset="2"/>
              <a:buChar char="§"/>
              <a:tabLst/>
              <a:defRPr kumimoji="0" sz="2800" b="0" i="0" u="none" strike="noStrike" cap="none" spc="-10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-"/>
              <a:defRPr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eaLnBrk="1" hangingPunct="1">
              <a:lnSpc>
                <a:spcPct val="150000"/>
              </a:lnSpc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253 </a:t>
            </a:r>
            <a:r>
              <a:rPr lang="cs-CZ" sz="3200" dirty="0">
                <a:solidFill>
                  <a:srgbClr val="4D4D4D"/>
                </a:solidFill>
              </a:rPr>
              <a:t>aktivit</a:t>
            </a:r>
          </a:p>
          <a:p>
            <a:pPr marL="742950" lvl="2" indent="-342900" eaLnBrk="1" hangingPunct="1">
              <a:lnSpc>
                <a:spcPct val="150000"/>
              </a:lnSpc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6.287 </a:t>
            </a:r>
            <a:r>
              <a:rPr lang="cs-CZ" sz="3200" dirty="0">
                <a:solidFill>
                  <a:srgbClr val="4D4D4D"/>
                </a:solidFill>
              </a:rPr>
              <a:t>žáků a studentů</a:t>
            </a:r>
          </a:p>
          <a:p>
            <a:pPr marL="742950" lvl="2" indent="-342900" eaLnBrk="1" hangingPunct="1">
              <a:lnSpc>
                <a:spcPct val="150000"/>
              </a:lnSpc>
              <a:buClr>
                <a:srgbClr val="EB6A0A"/>
              </a:buClr>
              <a:defRPr/>
            </a:pPr>
            <a:r>
              <a:rPr lang="cs-CZ" sz="3200" dirty="0" smtClean="0">
                <a:solidFill>
                  <a:srgbClr val="4D4D4D"/>
                </a:solidFill>
              </a:rPr>
              <a:t>72 </a:t>
            </a:r>
            <a:r>
              <a:rPr lang="cs-CZ" sz="3200" dirty="0">
                <a:solidFill>
                  <a:srgbClr val="4D4D4D"/>
                </a:solidFill>
              </a:rPr>
              <a:t>pedagogů</a:t>
            </a:r>
          </a:p>
          <a:p>
            <a:pPr marL="400050" lvl="2" indent="0" eaLnBrk="1" hangingPunct="1">
              <a:lnSpc>
                <a:spcPct val="150000"/>
              </a:lnSpc>
              <a:buClr>
                <a:srgbClr val="EB6A0A"/>
              </a:buClr>
              <a:buNone/>
              <a:defRPr/>
            </a:pPr>
            <a:endParaRPr lang="cs-CZ" sz="32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F6FD3D55-918D-4622-861B-D25CDE32A779}"/>
              </a:ext>
            </a:extLst>
          </p:cNvPr>
          <p:cNvSpPr txBox="1">
            <a:spLocks/>
          </p:cNvSpPr>
          <p:nvPr/>
        </p:nvSpPr>
        <p:spPr bwMode="auto">
          <a:xfrm>
            <a:off x="619724" y="1894047"/>
            <a:ext cx="7796213" cy="324832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 kern="12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 kern="12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kern="1200" spc="-100">
                <a:solidFill>
                  <a:schemeClr val="bg2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Clr>
                <a:srgbClr val="EB6A0A"/>
              </a:buClr>
              <a:buFont typeface="Wingdings" pitchFamily="2" charset="2"/>
              <a:buNone/>
              <a:defRPr/>
            </a:pPr>
            <a:r>
              <a:rPr lang="cs-CZ" dirty="0">
                <a:solidFill>
                  <a:srgbClr val="4D4D4D"/>
                </a:solidFill>
              </a:rPr>
              <a:t>Poskytnutí dotace umožnilo zajistit </a:t>
            </a:r>
            <a:r>
              <a:rPr lang="cs-CZ" sz="3200" b="1" cap="small" dirty="0">
                <a:solidFill>
                  <a:srgbClr val="4D4D4D"/>
                </a:solidFill>
              </a:rPr>
              <a:t>kontinuitu</a:t>
            </a:r>
            <a:r>
              <a:rPr lang="cs-CZ" dirty="0">
                <a:solidFill>
                  <a:srgbClr val="4D4D4D"/>
                </a:solidFill>
              </a:rPr>
              <a:t> systematické podpory talentů a technické gramotnosti a plně využít všech možností, </a:t>
            </a:r>
            <a:r>
              <a:rPr lang="cs-CZ" dirty="0" smtClean="0">
                <a:solidFill>
                  <a:srgbClr val="4D4D4D"/>
                </a:solidFill>
              </a:rPr>
              <a:t>          které VŠB-TUO nabízí.</a:t>
            </a:r>
            <a:endParaRPr lang="cs-CZ" dirty="0">
              <a:solidFill>
                <a:srgbClr val="4D4D4D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2CA40704-3F1B-4E36-B3E8-CDFD3F1BEA60}"/>
              </a:ext>
            </a:extLst>
          </p:cNvPr>
          <p:cNvSpPr txBox="1">
            <a:spLocks/>
          </p:cNvSpPr>
          <p:nvPr/>
        </p:nvSpPr>
        <p:spPr bwMode="auto">
          <a:xfrm>
            <a:off x="258763" y="765175"/>
            <a:ext cx="82264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Poděkování</a:t>
            </a:r>
          </a:p>
        </p:txBody>
      </p:sp>
    </p:spTree>
    <p:extLst>
      <p:ext uri="{BB962C8B-B14F-4D97-AF65-F5344CB8AC3E}">
        <p14:creationId xmlns:p14="http://schemas.microsoft.com/office/powerpoint/2010/main" val="24044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5" t="12059" r="25819" b="37910"/>
          <a:stretch>
            <a:fillRect/>
          </a:stretch>
        </p:blipFill>
        <p:spPr bwMode="auto">
          <a:xfrm>
            <a:off x="-795338" y="0"/>
            <a:ext cx="10906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prezentace-sablona</Template>
  <TotalTime>2528</TotalTime>
  <Words>207</Words>
  <Application>Microsoft Office PowerPoint</Application>
  <PresentationFormat>Předvádění na obrazovce 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Motiv sady Office</vt:lpstr>
      <vt:lpstr>Motiv systému Office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 vědy</dc:title>
  <dc:creator>Klára Janoušková</dc:creator>
  <cp:lastModifiedBy>Arl0009</cp:lastModifiedBy>
  <cp:revision>254</cp:revision>
  <cp:lastPrinted>2017-02-07T15:20:30Z</cp:lastPrinted>
  <dcterms:created xsi:type="dcterms:W3CDTF">2012-04-22T16:49:31Z</dcterms:created>
  <dcterms:modified xsi:type="dcterms:W3CDTF">2018-03-08T20:17:10Z</dcterms:modified>
</cp:coreProperties>
</file>